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14.xml" ContentType="application/vnd.openxmlformats-officedocument.theme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theme/theme15.xml" ContentType="application/vnd.openxmlformats-officedocument.theme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16.xml" ContentType="application/vnd.openxmlformats-officedocument.theme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theme/theme17.xml" ContentType="application/vnd.openxmlformats-officedocument.theme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theme/theme18.xml" ContentType="application/vnd.openxmlformats-officedocument.theme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theme/theme19.xml" ContentType="application/vnd.openxmlformats-officedocument.theme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theme/theme20.xml" ContentType="application/vnd.openxmlformats-officedocument.theme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theme/theme21.xml" ContentType="application/vnd.openxmlformats-officedocument.theme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theme/theme22.xml" ContentType="application/vnd.openxmlformats-officedocument.theme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theme/theme23.xml" ContentType="application/vnd.openxmlformats-officedocument.theme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theme/theme24.xml" ContentType="application/vnd.openxmlformats-officedocument.theme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  <p:sldMasterId id="2147483708" r:id="rId6"/>
    <p:sldMasterId id="2147483720" r:id="rId7"/>
    <p:sldMasterId id="2147483732" r:id="rId8"/>
    <p:sldMasterId id="2147483744" r:id="rId9"/>
    <p:sldMasterId id="2147483756" r:id="rId10"/>
    <p:sldMasterId id="2147483768" r:id="rId11"/>
    <p:sldMasterId id="2147483780" r:id="rId12"/>
    <p:sldMasterId id="2147483792" r:id="rId13"/>
    <p:sldMasterId id="2147483804" r:id="rId14"/>
    <p:sldMasterId id="2147483816" r:id="rId15"/>
    <p:sldMasterId id="2147483828" r:id="rId16"/>
    <p:sldMasterId id="2147483840" r:id="rId17"/>
    <p:sldMasterId id="2147483852" r:id="rId18"/>
    <p:sldMasterId id="2147483864" r:id="rId19"/>
    <p:sldMasterId id="2147483876" r:id="rId20"/>
    <p:sldMasterId id="2147483888" r:id="rId21"/>
    <p:sldMasterId id="2147483900" r:id="rId22"/>
    <p:sldMasterId id="2147483912" r:id="rId23"/>
    <p:sldMasterId id="2147483924" r:id="rId24"/>
    <p:sldMasterId id="2147483936" r:id="rId25"/>
  </p:sldMasterIdLst>
  <p:notesMasterIdLst>
    <p:notesMasterId r:id="rId48"/>
  </p:notesMasterIdLst>
  <p:handoutMasterIdLst>
    <p:handoutMasterId r:id="rId49"/>
  </p:handout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  <p:sldId id="270" r:id="rId40"/>
    <p:sldId id="271" r:id="rId41"/>
    <p:sldId id="272" r:id="rId42"/>
    <p:sldId id="273" r:id="rId43"/>
    <p:sldId id="274" r:id="rId44"/>
    <p:sldId id="276" r:id="rId45"/>
    <p:sldId id="277" r:id="rId46"/>
    <p:sldId id="275" r:id="rId47"/>
  </p:sldIdLst>
  <p:sldSz cx="12192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5" d="100"/>
          <a:sy n="65" d="100"/>
        </p:scale>
        <p:origin x="-672" y="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1.xml"/><Relationship Id="rId39" Type="http://schemas.openxmlformats.org/officeDocument/2006/relationships/slide" Target="slides/slide14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9.xml"/><Relationship Id="rId42" Type="http://schemas.openxmlformats.org/officeDocument/2006/relationships/slide" Target="slides/slide17.xml"/><Relationship Id="rId47" Type="http://schemas.openxmlformats.org/officeDocument/2006/relationships/slide" Target="slides/slide22.xml"/><Relationship Id="rId50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" Target="slides/slide4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" Target="slides/slide7.xml"/><Relationship Id="rId37" Type="http://schemas.openxmlformats.org/officeDocument/2006/relationships/slide" Target="slides/slide12.xml"/><Relationship Id="rId40" Type="http://schemas.openxmlformats.org/officeDocument/2006/relationships/slide" Target="slides/slide15.xml"/><Relationship Id="rId45" Type="http://schemas.openxmlformats.org/officeDocument/2006/relationships/slide" Target="slides/slide20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6.xml"/><Relationship Id="rId44" Type="http://schemas.openxmlformats.org/officeDocument/2006/relationships/slide" Target="slides/slide19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" Target="slides/slide2.xml"/><Relationship Id="rId30" Type="http://schemas.openxmlformats.org/officeDocument/2006/relationships/slide" Target="slides/slide5.xml"/><Relationship Id="rId35" Type="http://schemas.openxmlformats.org/officeDocument/2006/relationships/slide" Target="slides/slide10.xml"/><Relationship Id="rId43" Type="http://schemas.openxmlformats.org/officeDocument/2006/relationships/slide" Target="slides/slide18.xml"/><Relationship Id="rId48" Type="http://schemas.openxmlformats.org/officeDocument/2006/relationships/notesMaster" Target="notesMasters/notesMaster1.xml"/><Relationship Id="rId8" Type="http://schemas.openxmlformats.org/officeDocument/2006/relationships/slideMaster" Target="slideMasters/slideMaster8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" Target="slides/slide8.xml"/><Relationship Id="rId38" Type="http://schemas.openxmlformats.org/officeDocument/2006/relationships/slide" Target="slides/slide13.xml"/><Relationship Id="rId46" Type="http://schemas.openxmlformats.org/officeDocument/2006/relationships/slide" Target="slides/slide21.xml"/><Relationship Id="rId20" Type="http://schemas.openxmlformats.org/officeDocument/2006/relationships/slideMaster" Target="slideMasters/slideMaster20.xml"/><Relationship Id="rId41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" Target="slides/slide3.xml"/><Relationship Id="rId36" Type="http://schemas.openxmlformats.org/officeDocument/2006/relationships/slide" Target="slides/slide11.xml"/><Relationship Id="rId49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/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5AA8775D-BC76-4FD7-B0AB-DD189F115F98}" type="slidenum">
              <a:t>‹#›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919585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2AC14850-A35D-42AD-80E3-67F6E6D9BFD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779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947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09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48CE1-090D-4B37-9900-8E83C9DB001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5856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7C474-0D34-480D-BFA3-41783F1445B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56905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000E-A1B4-418A-B541-B74814CB760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10210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A73E6-39B8-4F2C-AB74-2721D461B2E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9902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89C0C-D5A5-4CB2-A1BA-2BEAB409A9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5207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86308-2791-4CA6-A07B-E4031CF2697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85273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9103-8B53-4A16-AD4C-87D99CAF8CB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3601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FDD0F-469B-4C8F-94F5-12C1521EF3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58180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94C60-CB7F-4F71-A0B9-40330A09655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15406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0008A-314B-4BD2-8F83-723DCBF471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101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15400" y="457200"/>
            <a:ext cx="2817813" cy="5943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8788" y="457200"/>
            <a:ext cx="8304212" cy="5943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629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C725-C519-4572-8F0C-5F1C23A25DE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504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51798-8509-4EEA-9C9A-05A85A08FA1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9869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A5EF-DADA-4DFB-A932-A8B4E86CF6E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9051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3557B-0877-4752-AF50-3BFE7F08B8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964398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825C7-858B-42D7-BC62-A0FCA1DFEE4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716084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4E62F-5225-4CFB-8F58-7E88DD49FEC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85390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2332-3095-4381-B129-3928B0C62D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89950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3F78-1D7A-471E-9D35-1AFDB9993F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80380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1BB4-2A12-4E05-BF2C-DF6E271889E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56837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D253-1496-4649-BEAF-3975E47359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7273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09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F6A8-7E4F-42CD-AC25-410AB8F970F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130972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9E865-EE5E-49CE-AB96-ABC3DF01E0C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106892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29FAA-3E3E-468D-A9DD-8A2CECAA0BE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36564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183F-70D3-406E-B698-BF2D509AA71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55471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7F02-19E3-4ACD-90A5-4CC6A6E0FB4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329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230B-7BD6-42D4-B46F-91C8591BE2F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5713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E2836-173A-49F5-93EC-30FA414709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04471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E7CD-6455-4749-9595-A33BCA644A7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0520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CF092-FF56-4E42-A0C4-41263CD1D6A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95470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6F40-7145-493D-A257-BFC8B99AABA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817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88DA-1E2C-4AAF-BA1C-62FCD4B69D9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374499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1BBF-6933-48F8-9E8B-631795A508C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134384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5826A-10AE-4727-8050-ED6284B586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8079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5B82-D241-4D89-A5D0-7F9304C17B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2722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6705-AA79-4063-B8B5-DFBCF19191E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0335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EBC9A-C52E-428C-B5BF-B2E220AE38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363572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8B916-906D-4EC8-9ADC-745A812805C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220227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E3B00-F27E-4850-A520-19560022CD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03571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0F01-4B16-4CF3-8EB8-1F7D402A81A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40428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4A296-664D-4229-91A2-BB34F8122F9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17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5160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C9C1-41D8-46C0-A2A1-4E64FB9D91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6983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CCF04-6757-4B86-835D-6538A6D58F9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102248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4305-EB19-4E58-9C16-6B29EDF1050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783346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8508-ADC2-4817-ABDF-EF88B7C0302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44824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8CD0B1F-5C03-4AEE-B661-8F50A08B3AD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14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70EAC3C-838D-4770-AEDB-5FD88787CA6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398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B709DCF-E686-4D64-8351-AEEF8C83BF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98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613" y="1377950"/>
            <a:ext cx="4691062" cy="692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80075" y="1377950"/>
            <a:ext cx="4692650" cy="692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F97C8EA-E5F7-43A8-B292-B00363ABB64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556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4C821C-93B5-4B62-BF28-F40CB35727C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597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A457D7A-26A3-468A-8D19-CE0DB00B867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514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8788" y="457200"/>
            <a:ext cx="5561012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57200"/>
            <a:ext cx="5561013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903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6E032C2-BA6A-4115-BB76-AEC05DC77CD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081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5E7363F-14D6-4571-A09C-DC5F9FC7185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551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CC1FEA9-2D4A-427A-BED9-F04D16C4692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752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D3A82D6-6D4B-48C9-8CC1-FB5F0AC5745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83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9888" y="741363"/>
            <a:ext cx="2382837" cy="132873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6613" y="741363"/>
            <a:ext cx="7000875" cy="13287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3D4F28F-3A72-4E2C-ABA6-45CB344EEF8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979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4BD08-6406-4638-A972-B48B0046A75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340053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4B69D-5D60-486D-9183-183AA9692FC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60085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24068-7836-49FC-AC99-C0B6D2E4731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775908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47B69-DE93-4632-AD2A-913C9AD9BFC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50390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27A80-29F7-4F21-B957-9347D33069D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1631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38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3CEA-79A4-4FBB-8B87-74E687C044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990877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D92E-3E0A-4BB7-81BA-468F68AAF2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04276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E69C3-849C-4FD3-B8E8-C4B6CBA7C81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5663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D79-70AB-42D8-9B56-BA402031116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391018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FFA5-EF0A-4241-90C1-647AFACE4E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160652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C626-D330-4F22-9FFC-AB8FF8363C8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776504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1EA19E5-12FE-46BF-8E5B-0EFC73F5ABE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150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C16E1F2-DAFA-45F4-963E-D30BD2B238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865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17637F6-5AF6-40E0-857B-F2FFF1D4BF0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417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613" y="1377950"/>
            <a:ext cx="1303337" cy="16287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92350" y="1377950"/>
            <a:ext cx="1304925" cy="16287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315EEEB-FA70-44DC-B7E2-70A8405B20A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772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19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671B2B2-B976-4411-83AA-F363D4DEDB5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266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036FEE9-2C21-4A27-9790-5BF800594F5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295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FD41249-4F3C-4E1E-AF39-1E11AA3F45E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536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021137C-726D-498F-AC3C-C149DBF2709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93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209EE95-EA47-41D6-99D7-379BCBA5622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03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17F33D8-D11A-4C2E-9534-C9747800F3C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61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08300" y="741363"/>
            <a:ext cx="688975" cy="2265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6613" y="741363"/>
            <a:ext cx="1919287" cy="2265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449EC61-A2F7-4A2A-B393-B5A02E2ACF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35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703E-8E7A-4F77-A02E-9BF4ED741F9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725014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4E19-53A0-4BC0-A7DF-4DE56C968AE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576979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2D53-9A44-4F91-B1FF-10655761790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0875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7506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4A4E4-EDEB-4FB6-890C-3472EC66244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12871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FE77-3E69-4C96-9EEB-B10AA8730F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85715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C015D-3408-4DB3-93AC-DD21E4817AE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096795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A1C45-3898-415B-8577-27682B1ECD3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69102"/>
      </p:ext>
    </p:extLst>
  </p:cSld>
  <p:clrMapOvr>
    <a:masterClrMapping/>
  </p:clrMapOvr>
  <p:hf sldNum="0" hdr="0" ftr="0" dt="0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2A812-F388-4156-95B5-126C4E6C9C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321113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7CCA-9B8A-4FB0-A583-D8C6C7F51A4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27938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95AB-9A71-4C48-B2DC-21E137780C4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40411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8943-9203-4101-8092-DFA442E1406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460410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EB248C5-8E2C-439C-851F-6DF2CD9D6CD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74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07650EB-990E-4CF9-948A-3D056FD8C78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825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235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6475758-50F7-491C-93F0-6EA787521E7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70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613" y="1377950"/>
            <a:ext cx="4691062" cy="6175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80075" y="1377950"/>
            <a:ext cx="4692650" cy="6175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173D18-291B-48DD-BA59-2D17555DB04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145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1DA75A2-5D1B-4786-A62F-C93EFE5FB0F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16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12330CA-B8F6-4F53-BEF2-EA79C4715FE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8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5617E2B-2360-4D37-9DEE-9872563C815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019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0954EE7-12DD-4253-BA6F-03F4AF74D8E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93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67D4466-6660-4EC0-8A5A-1686B7B7CE3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0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A06D44-B289-4A8C-BB74-9B5C2C8B10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83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9888" y="741363"/>
            <a:ext cx="2382837" cy="1254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6613" y="741363"/>
            <a:ext cx="7000875" cy="125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C90FA04-2B07-489C-9BCA-3E50E9634B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014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8DE6E-8BDA-485B-8CA1-D16E8BE9FE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29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85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2390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22FEF-D2BF-48E4-9922-FA396E8D552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847189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489A-0CCC-4147-B472-40915A6485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670692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D6BA-11CF-4BFA-A856-8E1D58C4D6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57818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9B96-5CC7-4C15-8AD8-8C060C2889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17168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0F4F2-79D5-4CFD-B001-7387CB448E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96181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6971-F9CF-4403-9FE9-C8901B0D249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11286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F28C2-1BE1-4A0F-BF58-366A49A27E8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91623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DA5D1-8610-4940-8756-06F69BABC1B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914005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4CCE8-EDD9-42CA-995F-66C91BB362E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11534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0773-6CAD-4365-AC3D-388D04E1ED4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527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50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B9E5994-E022-4D2E-A991-F3B083D997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77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C01992E-7C27-40AE-83BF-44C2D4B64C4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437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E354996-CCBA-48F2-84AD-A9A964DB8E6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307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0" y="457200"/>
            <a:ext cx="2741613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90013" y="457200"/>
            <a:ext cx="2743200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951C639-003F-4076-A51C-8C9ADB231B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454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46B12AA-7A6C-432A-9611-39176131009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342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0F21378-4A6E-4A65-A325-98D185C8D19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77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E4846BA-CD3A-447F-B536-DE975C8AAB8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830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703ECA4-7F7A-4E96-A11C-D61EDDDC91B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526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A47890D-FFFE-43FC-BF1A-3DC23AC46BB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012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C35595-6EF0-420D-869C-3483E63C6E3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80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15400" y="457200"/>
            <a:ext cx="2817813" cy="5943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8788" y="457200"/>
            <a:ext cx="8304212" cy="5943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542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07475" y="457200"/>
            <a:ext cx="2725738" cy="5959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0263" y="457200"/>
            <a:ext cx="8024812" cy="5959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BB64C64-D4A7-4F8B-B29B-40925A1799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48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402A-95A3-4569-99E9-F256C0C9035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563169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1B576-F53A-4706-BE3C-7992983487B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809309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EB53D-F156-4D14-BC95-2B6F060835B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00505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3BD49-D73B-46A7-A168-AF7590C4122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230059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9050C-A8B4-4D64-921C-57DAB4C2050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615401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536D-E64D-4C0B-B768-D27F1669A81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79080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9BC32-4D14-491D-B92E-44ECF62A0E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96039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82EE-3052-4B19-AC8C-3D5A0C66B72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9641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25E57-B6FA-428A-ABFA-FC6C391E88A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0336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002C1DE-F5B9-4D79-B4D0-799257A8775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37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83EC7-1703-432B-95F4-E41872F7D79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857074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C9F2D-4D46-465C-9151-12032CE834A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47688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0829EC0-98DD-4013-BDB7-84618774957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42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15197DC-F6C6-41D6-8A1E-8E73241666B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906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1DFB769-8006-405E-8BAF-8EDB83CE987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45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0" y="457200"/>
            <a:ext cx="2741613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90013" y="457200"/>
            <a:ext cx="2743200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8243A6E-5D75-4925-A946-78D69B0A20E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391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09D051C-C2C2-4E04-B6FD-732DCB0FC20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0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1677B8B-0CE6-4C0D-83D6-E59B7584CE5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05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87DBAF0-134C-4896-A7FB-687D1943F6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826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8343C5E-8D99-4CA3-B124-E1F674D7335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89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D3689DC-C86E-49DF-82A4-F4FA5204379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5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3F57E85-C631-46B8-8E20-2FFAC85AB8B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7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F25C0EC-BFC4-4577-86BD-28363FBC5BD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28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07475" y="457200"/>
            <a:ext cx="2725738" cy="5959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0263" y="457200"/>
            <a:ext cx="8024812" cy="5959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EC0DD52-3C75-4206-9D0B-B3C71461386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09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8FBD7-52C3-47C5-A665-E50B7A30BE9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3154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0461C-0477-4EFE-AE3F-69772914DBC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357828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CA114-2AA9-4358-9846-3B4583C97E4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882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E41F-DD9E-4236-B940-89817566232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27608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85DF-5DA9-486E-8F51-2E0F0ECA817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280054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76E9-AB9F-4B23-8F2E-66CB3E76114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3368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7F026-7117-4E00-8D24-643E6A9C958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25035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F2F64B3-BB00-41D0-8471-AE89ED1C9FE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478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24BB-915A-43CA-A3AC-4DE71413F51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54243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2A263-F717-4C1D-A06E-0085808417B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67083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D13A-86A9-452C-AE82-AA04A0819C6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85594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A92D-6C5A-4D67-8DB7-59675BDFC7E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64855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492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9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0946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8788" y="457200"/>
            <a:ext cx="5561012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57200"/>
            <a:ext cx="5561013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10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376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852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0738" y="4668838"/>
            <a:ext cx="1244600" cy="1041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17738" y="4668838"/>
            <a:ext cx="1246187" cy="1041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DF15057-8E09-4F58-9805-F840939D770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296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631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74248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1157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928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15400" y="457200"/>
            <a:ext cx="2817813" cy="5943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8788" y="457200"/>
            <a:ext cx="8304212" cy="5943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540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4D7A345-1B7A-4D96-B345-AD102854750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090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F476D22-9EC5-4158-B8AC-480682BF693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008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25C8809-C963-474D-99A7-E6B68990725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209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10AC12-422B-46E4-82D8-65ED29EEBEA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79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77926CB-60FD-4447-98BA-032964CBE2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747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8F048DE-376C-4301-B162-EFDC31AE5DC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94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ACA1348-6D61-4619-8C59-4206A1C1B4F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903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60763F1-5C08-4864-B78A-961E1DD3BA2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665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88D747A-9617-4347-9466-7CC421F99AA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69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FBF6362-2D4A-4585-A3EB-05B20B5E99D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98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68F57E-7A35-4FED-B1FB-06110AC6031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487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22300"/>
            <a:ext cx="2743200" cy="55038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22300"/>
            <a:ext cx="8077200" cy="55038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340454-305A-42E5-8087-A9CE3CDC9A9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272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4078F8-4A22-4BCD-B6B1-27FB407E1DB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01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3D2FDA8-FF0F-46B6-9FEF-A02DD0BFF81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64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7528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4ECC54D-B3B0-4171-A8DC-B0AE1627390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12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7561EDC-8667-4C46-AA44-E19C99A5FBE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29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E9C7DB2-9904-4CE3-9B5E-EFE9650F6D6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19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03525" y="3521075"/>
            <a:ext cx="660400" cy="21891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0738" y="3521075"/>
            <a:ext cx="1830387" cy="21891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34F6BED-41B0-4C10-8E95-252C8E389D5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083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279F836-A7F1-4FA8-99A8-ECA9F3E4C6D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412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5B1CCDA-7B73-4802-9211-D56FC19006A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998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96427E5-E4FC-4E06-A8D2-3385DB66784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99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0" y="457200"/>
            <a:ext cx="2741613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90013" y="457200"/>
            <a:ext cx="2743200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8B7732-08AF-4AF1-AF03-44B12B17679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029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7D1C17-5C29-4E5E-A2FD-5BF6AC4C144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86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D80FACA-4589-44E2-BC7A-B49ADED419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66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8788" y="457200"/>
            <a:ext cx="5561012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57200"/>
            <a:ext cx="5561013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8C55639-F065-4DD6-A858-87379EAA098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724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DA0D33-AE48-4539-82E7-3B85E102BAA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07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B7C7C3-69EE-4CF6-8435-5CB323E5131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55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26DF01-6256-4691-A6D9-EB7C91AA39A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0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07475" y="457200"/>
            <a:ext cx="2725738" cy="5959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0263" y="457200"/>
            <a:ext cx="8024812" cy="5959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8C96D3-C231-43B8-B331-078D8FEC797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43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AAA24F8-D641-41EE-A618-C884F260E0F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630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AD41496-813B-459A-ABD2-692A71F8446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278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2D6307-4D39-4B38-8DCA-A41A7E73441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24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4025" y="457200"/>
            <a:ext cx="2741613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48038" y="457200"/>
            <a:ext cx="2743200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293DFE9-CE1A-4FA1-A7A4-A8DDEBE648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60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7A2F821-E929-4318-8D29-673D679321D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01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187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795B6B0-B4E4-47E6-A955-F31B9452C6D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40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31D2D25-1C19-4B88-9166-426795E20E8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75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35DEB0-D1F8-4AA5-98F3-E29EEC5D792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455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CC21613-3072-4604-9BDE-351D8A6EBAA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092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05C62C1-350A-4999-A52D-C454C8A669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519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96313" y="457200"/>
            <a:ext cx="2713037" cy="5959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4025" y="457200"/>
            <a:ext cx="7989888" cy="5959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BF44B27-B87F-4DAD-98E3-D079DCD95BA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76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370EED1-9603-4798-9CED-0EBDBA92A39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687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AEF066A-1D01-416D-BACB-04B55B6FD04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74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C6098EE-4135-4964-AB4A-E216E0489DB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8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613" y="2951163"/>
            <a:ext cx="2357437" cy="334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46450" y="2951163"/>
            <a:ext cx="2357438" cy="334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D5D081F-A715-4976-A107-89D3F11A817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622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27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4828B89-DC8E-437E-BD22-4F8F5820FA5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42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09E4EB9-E0F0-4254-BDD9-DE23C246467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72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9CC49D3-530B-487E-8DAD-75D3706FAF3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13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428A4BC-2C16-42F7-9585-7C1505C6F85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49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AA24037-37DC-4C5C-92F9-A5017FA45CB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339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025014-EF14-4EC2-AA84-9B1282F4560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25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16825" y="742950"/>
            <a:ext cx="2259013" cy="25431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6613" y="742950"/>
            <a:ext cx="6627812" cy="25431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C346BB6-BE77-4E1D-B52D-5A7448A399B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56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F7383-A45C-4FDF-8267-338FDF0C6FF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8017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D0E60-7351-4889-8B86-EEB40B2D3E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5558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FF3C-0891-4C20-8CA1-2695DF8B82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636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2065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97F1C-79B6-4D21-A7E1-08378B8FB6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02121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2B7A8-931D-41FE-8A40-D92D559CEF6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14372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102EB-CAA2-4F3D-81D9-4F8D3B99D51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16284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53D4C-16AC-4865-940A-86B90A79693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09412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A6EEC-4FBB-4F44-99D0-D5941CAE884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92514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C5C90-877D-4D47-9FEE-7CADEA4508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05826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64784-8858-44B6-8E14-F2AE94B5F9E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79646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9E7D-DEEF-4C5D-981D-69B7EF0E5C8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7003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66D9-5974-419B-BF54-7A8654A87C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72426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5A5B4-8CDD-4EB1-9348-60B642FCE6E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83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806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2565B-AD8D-4FC1-B65F-C67C7D49F35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4256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24279-20BB-49AB-94A2-CF666F244E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0486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B221-4A6A-4886-B46F-AD02EE8A8BD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43172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8B1CF-3B92-44B4-A547-FC0C1F30584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1077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4E7C5-F786-4671-B4A3-F8F19AB9791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46464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B9BF-C2B7-426F-94B3-0BFB53F5175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0299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66886-3DBE-493C-A6AA-E8A931F5330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6835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DC6B1-0672-435C-812B-88CE3B80DD8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3832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5892E-9D8F-4B56-B747-1AF5CD8C4C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65511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893CC-A360-46AC-923E-A280324FFBA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035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9223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8C2EE-0522-4B77-940C-C9090873D91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3076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1156-119E-488A-BA80-E5DD718D86A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4283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60D0C-9D6C-443A-8F3C-54724BEFE1F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09457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CEAF0-D9C0-44D5-8B03-5846992B02D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0961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30DAB-D822-49A5-98E8-881658C4B78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6281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F0D3-50D1-4CC2-ADE8-C2384F1B9D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1904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56880-1744-43BE-8E21-B8156F1D395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8874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1DF0E-4F45-427E-9A62-77D5BA8A2DC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6121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557-5F35-450B-8B5E-735BF8C6F7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01994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99DD7-A691-4A6D-AE14-9400A2839D3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696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9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8.xml"/><Relationship Id="rId11" Type="http://schemas.openxmlformats.org/officeDocument/2006/relationships/slideLayout" Target="../slideLayouts/slideLayout143.xml"/><Relationship Id="rId5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42.xml"/><Relationship Id="rId4" Type="http://schemas.openxmlformats.org/officeDocument/2006/relationships/slideLayout" Target="../slideLayouts/slideLayout136.xml"/><Relationship Id="rId9" Type="http://schemas.openxmlformats.org/officeDocument/2006/relationships/slideLayout" Target="../slideLayouts/slideLayout141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1.xml"/><Relationship Id="rId3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150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4.xml"/><Relationship Id="rId6" Type="http://schemas.openxmlformats.org/officeDocument/2006/relationships/slideLayout" Target="../slideLayouts/slideLayout149.xml"/><Relationship Id="rId11" Type="http://schemas.openxmlformats.org/officeDocument/2006/relationships/slideLayout" Target="../slideLayouts/slideLayout154.xml"/><Relationship Id="rId5" Type="http://schemas.openxmlformats.org/officeDocument/2006/relationships/slideLayout" Target="../slideLayouts/slideLayout148.xml"/><Relationship Id="rId10" Type="http://schemas.openxmlformats.org/officeDocument/2006/relationships/slideLayout" Target="../slideLayouts/slideLayout153.xml"/><Relationship Id="rId4" Type="http://schemas.openxmlformats.org/officeDocument/2006/relationships/slideLayout" Target="../slideLayouts/slideLayout147.xml"/><Relationship Id="rId9" Type="http://schemas.openxmlformats.org/officeDocument/2006/relationships/slideLayout" Target="../slideLayouts/slideLayout152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2.xml"/><Relationship Id="rId3" Type="http://schemas.openxmlformats.org/officeDocument/2006/relationships/slideLayout" Target="../slideLayouts/slideLayout157.xml"/><Relationship Id="rId7" Type="http://schemas.openxmlformats.org/officeDocument/2006/relationships/slideLayout" Target="../slideLayouts/slideLayout161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55.xml"/><Relationship Id="rId6" Type="http://schemas.openxmlformats.org/officeDocument/2006/relationships/slideLayout" Target="../slideLayouts/slideLayout160.xml"/><Relationship Id="rId11" Type="http://schemas.openxmlformats.org/officeDocument/2006/relationships/slideLayout" Target="../slideLayouts/slideLayout165.xml"/><Relationship Id="rId5" Type="http://schemas.openxmlformats.org/officeDocument/2006/relationships/slideLayout" Target="../slideLayouts/slideLayout159.xml"/><Relationship Id="rId10" Type="http://schemas.openxmlformats.org/officeDocument/2006/relationships/slideLayout" Target="../slideLayouts/slideLayout164.xml"/><Relationship Id="rId4" Type="http://schemas.openxmlformats.org/officeDocument/2006/relationships/slideLayout" Target="../slideLayouts/slideLayout158.xml"/><Relationship Id="rId9" Type="http://schemas.openxmlformats.org/officeDocument/2006/relationships/slideLayout" Target="../slideLayouts/slideLayout163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3.xml"/><Relationship Id="rId3" Type="http://schemas.openxmlformats.org/officeDocument/2006/relationships/slideLayout" Target="../slideLayouts/slideLayout168.xml"/><Relationship Id="rId7" Type="http://schemas.openxmlformats.org/officeDocument/2006/relationships/slideLayout" Target="../slideLayouts/slideLayout172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67.xml"/><Relationship Id="rId1" Type="http://schemas.openxmlformats.org/officeDocument/2006/relationships/slideLayout" Target="../slideLayouts/slideLayout166.xml"/><Relationship Id="rId6" Type="http://schemas.openxmlformats.org/officeDocument/2006/relationships/slideLayout" Target="../slideLayouts/slideLayout171.xml"/><Relationship Id="rId11" Type="http://schemas.openxmlformats.org/officeDocument/2006/relationships/slideLayout" Target="../slideLayouts/slideLayout176.xml"/><Relationship Id="rId5" Type="http://schemas.openxmlformats.org/officeDocument/2006/relationships/slideLayout" Target="../slideLayouts/slideLayout170.xml"/><Relationship Id="rId10" Type="http://schemas.openxmlformats.org/officeDocument/2006/relationships/slideLayout" Target="../slideLayouts/slideLayout175.xml"/><Relationship Id="rId4" Type="http://schemas.openxmlformats.org/officeDocument/2006/relationships/slideLayout" Target="../slideLayouts/slideLayout169.xml"/><Relationship Id="rId9" Type="http://schemas.openxmlformats.org/officeDocument/2006/relationships/slideLayout" Target="../slideLayouts/slideLayout174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4.xml"/><Relationship Id="rId3" Type="http://schemas.openxmlformats.org/officeDocument/2006/relationships/slideLayout" Target="../slideLayouts/slideLayout179.xml"/><Relationship Id="rId7" Type="http://schemas.openxmlformats.org/officeDocument/2006/relationships/slideLayout" Target="../slideLayouts/slideLayout183.xml"/><Relationship Id="rId12" Type="http://schemas.openxmlformats.org/officeDocument/2006/relationships/theme" Target="../theme/theme17.xml"/><Relationship Id="rId2" Type="http://schemas.openxmlformats.org/officeDocument/2006/relationships/slideLayout" Target="../slideLayouts/slideLayout178.xml"/><Relationship Id="rId1" Type="http://schemas.openxmlformats.org/officeDocument/2006/relationships/slideLayout" Target="../slideLayouts/slideLayout177.xml"/><Relationship Id="rId6" Type="http://schemas.openxmlformats.org/officeDocument/2006/relationships/slideLayout" Target="../slideLayouts/slideLayout182.xml"/><Relationship Id="rId11" Type="http://schemas.openxmlformats.org/officeDocument/2006/relationships/slideLayout" Target="../slideLayouts/slideLayout187.xml"/><Relationship Id="rId5" Type="http://schemas.openxmlformats.org/officeDocument/2006/relationships/slideLayout" Target="../slideLayouts/slideLayout181.xml"/><Relationship Id="rId10" Type="http://schemas.openxmlformats.org/officeDocument/2006/relationships/slideLayout" Target="../slideLayouts/slideLayout186.xml"/><Relationship Id="rId4" Type="http://schemas.openxmlformats.org/officeDocument/2006/relationships/slideLayout" Target="../slideLayouts/slideLayout180.xml"/><Relationship Id="rId9" Type="http://schemas.openxmlformats.org/officeDocument/2006/relationships/slideLayout" Target="../slideLayouts/slideLayout185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5.xml"/><Relationship Id="rId3" Type="http://schemas.openxmlformats.org/officeDocument/2006/relationships/slideLayout" Target="../slideLayouts/slideLayout190.xml"/><Relationship Id="rId7" Type="http://schemas.openxmlformats.org/officeDocument/2006/relationships/slideLayout" Target="../slideLayouts/slideLayout194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189.xml"/><Relationship Id="rId1" Type="http://schemas.openxmlformats.org/officeDocument/2006/relationships/slideLayout" Target="../slideLayouts/slideLayout188.xml"/><Relationship Id="rId6" Type="http://schemas.openxmlformats.org/officeDocument/2006/relationships/slideLayout" Target="../slideLayouts/slideLayout193.xml"/><Relationship Id="rId11" Type="http://schemas.openxmlformats.org/officeDocument/2006/relationships/slideLayout" Target="../slideLayouts/slideLayout198.xml"/><Relationship Id="rId5" Type="http://schemas.openxmlformats.org/officeDocument/2006/relationships/slideLayout" Target="../slideLayouts/slideLayout192.xml"/><Relationship Id="rId10" Type="http://schemas.openxmlformats.org/officeDocument/2006/relationships/slideLayout" Target="../slideLayouts/slideLayout197.xml"/><Relationship Id="rId4" Type="http://schemas.openxmlformats.org/officeDocument/2006/relationships/slideLayout" Target="../slideLayouts/slideLayout191.xml"/><Relationship Id="rId9" Type="http://schemas.openxmlformats.org/officeDocument/2006/relationships/slideLayout" Target="../slideLayouts/slideLayout196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6.xml"/><Relationship Id="rId3" Type="http://schemas.openxmlformats.org/officeDocument/2006/relationships/slideLayout" Target="../slideLayouts/slideLayout201.xml"/><Relationship Id="rId7" Type="http://schemas.openxmlformats.org/officeDocument/2006/relationships/slideLayout" Target="../slideLayouts/slideLayout205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00.xml"/><Relationship Id="rId1" Type="http://schemas.openxmlformats.org/officeDocument/2006/relationships/slideLayout" Target="../slideLayouts/slideLayout199.xml"/><Relationship Id="rId6" Type="http://schemas.openxmlformats.org/officeDocument/2006/relationships/slideLayout" Target="../slideLayouts/slideLayout204.xml"/><Relationship Id="rId11" Type="http://schemas.openxmlformats.org/officeDocument/2006/relationships/slideLayout" Target="../slideLayouts/slideLayout209.xml"/><Relationship Id="rId5" Type="http://schemas.openxmlformats.org/officeDocument/2006/relationships/slideLayout" Target="../slideLayouts/slideLayout203.xml"/><Relationship Id="rId10" Type="http://schemas.openxmlformats.org/officeDocument/2006/relationships/slideLayout" Target="../slideLayouts/slideLayout208.xml"/><Relationship Id="rId4" Type="http://schemas.openxmlformats.org/officeDocument/2006/relationships/slideLayout" Target="../slideLayouts/slideLayout202.xml"/><Relationship Id="rId9" Type="http://schemas.openxmlformats.org/officeDocument/2006/relationships/slideLayout" Target="../slideLayouts/slideLayout20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7.xml"/><Relationship Id="rId3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216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11.xml"/><Relationship Id="rId1" Type="http://schemas.openxmlformats.org/officeDocument/2006/relationships/slideLayout" Target="../slideLayouts/slideLayout210.xml"/><Relationship Id="rId6" Type="http://schemas.openxmlformats.org/officeDocument/2006/relationships/slideLayout" Target="../slideLayouts/slideLayout215.xml"/><Relationship Id="rId11" Type="http://schemas.openxmlformats.org/officeDocument/2006/relationships/slideLayout" Target="../slideLayouts/slideLayout220.xml"/><Relationship Id="rId5" Type="http://schemas.openxmlformats.org/officeDocument/2006/relationships/slideLayout" Target="../slideLayouts/slideLayout214.xml"/><Relationship Id="rId10" Type="http://schemas.openxmlformats.org/officeDocument/2006/relationships/slideLayout" Target="../slideLayouts/slideLayout219.xml"/><Relationship Id="rId4" Type="http://schemas.openxmlformats.org/officeDocument/2006/relationships/slideLayout" Target="../slideLayouts/slideLayout213.xml"/><Relationship Id="rId9" Type="http://schemas.openxmlformats.org/officeDocument/2006/relationships/slideLayout" Target="../slideLayouts/slideLayout218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3.xml"/><Relationship Id="rId7" Type="http://schemas.openxmlformats.org/officeDocument/2006/relationships/slideLayout" Target="../slideLayouts/slideLayout227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22.xml"/><Relationship Id="rId1" Type="http://schemas.openxmlformats.org/officeDocument/2006/relationships/slideLayout" Target="../slideLayouts/slideLayout221.xml"/><Relationship Id="rId6" Type="http://schemas.openxmlformats.org/officeDocument/2006/relationships/slideLayout" Target="../slideLayouts/slideLayout226.xml"/><Relationship Id="rId11" Type="http://schemas.openxmlformats.org/officeDocument/2006/relationships/slideLayout" Target="../slideLayouts/slideLayout231.xml"/><Relationship Id="rId5" Type="http://schemas.openxmlformats.org/officeDocument/2006/relationships/slideLayout" Target="../slideLayouts/slideLayout225.xml"/><Relationship Id="rId10" Type="http://schemas.openxmlformats.org/officeDocument/2006/relationships/slideLayout" Target="../slideLayouts/slideLayout230.xml"/><Relationship Id="rId4" Type="http://schemas.openxmlformats.org/officeDocument/2006/relationships/slideLayout" Target="../slideLayouts/slideLayout224.xml"/><Relationship Id="rId9" Type="http://schemas.openxmlformats.org/officeDocument/2006/relationships/slideLayout" Target="../slideLayouts/slideLayout229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9.xml"/><Relationship Id="rId3" Type="http://schemas.openxmlformats.org/officeDocument/2006/relationships/slideLayout" Target="../slideLayouts/slideLayout234.xml"/><Relationship Id="rId7" Type="http://schemas.openxmlformats.org/officeDocument/2006/relationships/slideLayout" Target="../slideLayouts/slideLayout238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33.xml"/><Relationship Id="rId1" Type="http://schemas.openxmlformats.org/officeDocument/2006/relationships/slideLayout" Target="../slideLayouts/slideLayout232.xml"/><Relationship Id="rId6" Type="http://schemas.openxmlformats.org/officeDocument/2006/relationships/slideLayout" Target="../slideLayouts/slideLayout237.xml"/><Relationship Id="rId11" Type="http://schemas.openxmlformats.org/officeDocument/2006/relationships/slideLayout" Target="../slideLayouts/slideLayout242.xml"/><Relationship Id="rId5" Type="http://schemas.openxmlformats.org/officeDocument/2006/relationships/slideLayout" Target="../slideLayouts/slideLayout236.xml"/><Relationship Id="rId10" Type="http://schemas.openxmlformats.org/officeDocument/2006/relationships/slideLayout" Target="../slideLayouts/slideLayout241.xml"/><Relationship Id="rId4" Type="http://schemas.openxmlformats.org/officeDocument/2006/relationships/slideLayout" Target="../slideLayouts/slideLayout235.xml"/><Relationship Id="rId9" Type="http://schemas.openxmlformats.org/officeDocument/2006/relationships/slideLayout" Target="../slideLayouts/slideLayout240.xml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45.xml"/><Relationship Id="rId7" Type="http://schemas.openxmlformats.org/officeDocument/2006/relationships/slideLayout" Target="../slideLayouts/slideLayout249.xml"/><Relationship Id="rId12" Type="http://schemas.openxmlformats.org/officeDocument/2006/relationships/theme" Target="../theme/theme23.xml"/><Relationship Id="rId2" Type="http://schemas.openxmlformats.org/officeDocument/2006/relationships/slideLayout" Target="../slideLayouts/slideLayout244.xml"/><Relationship Id="rId1" Type="http://schemas.openxmlformats.org/officeDocument/2006/relationships/slideLayout" Target="../slideLayouts/slideLayout243.xml"/><Relationship Id="rId6" Type="http://schemas.openxmlformats.org/officeDocument/2006/relationships/slideLayout" Target="../slideLayouts/slideLayout248.xml"/><Relationship Id="rId11" Type="http://schemas.openxmlformats.org/officeDocument/2006/relationships/slideLayout" Target="../slideLayouts/slideLayout253.xml"/><Relationship Id="rId5" Type="http://schemas.openxmlformats.org/officeDocument/2006/relationships/slideLayout" Target="../slideLayouts/slideLayout247.xml"/><Relationship Id="rId10" Type="http://schemas.openxmlformats.org/officeDocument/2006/relationships/slideLayout" Target="../slideLayouts/slideLayout252.xml"/><Relationship Id="rId4" Type="http://schemas.openxmlformats.org/officeDocument/2006/relationships/slideLayout" Target="../slideLayouts/slideLayout246.xml"/><Relationship Id="rId9" Type="http://schemas.openxmlformats.org/officeDocument/2006/relationships/slideLayout" Target="../slideLayouts/slideLayout251.xml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56.xml"/><Relationship Id="rId7" Type="http://schemas.openxmlformats.org/officeDocument/2006/relationships/slideLayout" Target="../slideLayouts/slideLayout260.xml"/><Relationship Id="rId12" Type="http://schemas.openxmlformats.org/officeDocument/2006/relationships/theme" Target="../theme/theme24.xml"/><Relationship Id="rId2" Type="http://schemas.openxmlformats.org/officeDocument/2006/relationships/slideLayout" Target="../slideLayouts/slideLayout255.xml"/><Relationship Id="rId1" Type="http://schemas.openxmlformats.org/officeDocument/2006/relationships/slideLayout" Target="../slideLayouts/slideLayout254.xml"/><Relationship Id="rId6" Type="http://schemas.openxmlformats.org/officeDocument/2006/relationships/slideLayout" Target="../slideLayouts/slideLayout259.xml"/><Relationship Id="rId11" Type="http://schemas.openxmlformats.org/officeDocument/2006/relationships/slideLayout" Target="../slideLayouts/slideLayout264.xml"/><Relationship Id="rId5" Type="http://schemas.openxmlformats.org/officeDocument/2006/relationships/slideLayout" Target="../slideLayouts/slideLayout258.xml"/><Relationship Id="rId10" Type="http://schemas.openxmlformats.org/officeDocument/2006/relationships/slideLayout" Target="../slideLayouts/slideLayout263.xml"/><Relationship Id="rId4" Type="http://schemas.openxmlformats.org/officeDocument/2006/relationships/slideLayout" Target="../slideLayouts/slideLayout257.xml"/><Relationship Id="rId9" Type="http://schemas.openxmlformats.org/officeDocument/2006/relationships/slideLayout" Target="../slideLayouts/slideLayout262.xml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2.xml"/><Relationship Id="rId3" Type="http://schemas.openxmlformats.org/officeDocument/2006/relationships/slideLayout" Target="../slideLayouts/slideLayout267.xml"/><Relationship Id="rId7" Type="http://schemas.openxmlformats.org/officeDocument/2006/relationships/slideLayout" Target="../slideLayouts/slideLayout271.xml"/><Relationship Id="rId12" Type="http://schemas.openxmlformats.org/officeDocument/2006/relationships/theme" Target="../theme/theme25.xml"/><Relationship Id="rId2" Type="http://schemas.openxmlformats.org/officeDocument/2006/relationships/slideLayout" Target="../slideLayouts/slideLayout266.xml"/><Relationship Id="rId1" Type="http://schemas.openxmlformats.org/officeDocument/2006/relationships/slideLayout" Target="../slideLayouts/slideLayout265.xml"/><Relationship Id="rId6" Type="http://schemas.openxmlformats.org/officeDocument/2006/relationships/slideLayout" Target="../slideLayouts/slideLayout270.xml"/><Relationship Id="rId11" Type="http://schemas.openxmlformats.org/officeDocument/2006/relationships/slideLayout" Target="../slideLayouts/slideLayout275.xml"/><Relationship Id="rId5" Type="http://schemas.openxmlformats.org/officeDocument/2006/relationships/slideLayout" Target="../slideLayouts/slideLayout269.xml"/><Relationship Id="rId10" Type="http://schemas.openxmlformats.org/officeDocument/2006/relationships/slideLayout" Target="../slideLayouts/slideLayout274.xml"/><Relationship Id="rId4" Type="http://schemas.openxmlformats.org/officeDocument/2006/relationships/slideLayout" Target="../slideLayouts/slideLayout268.xml"/><Relationship Id="rId9" Type="http://schemas.openxmlformats.org/officeDocument/2006/relationships/slideLayout" Target="../slideLayouts/slideLayout27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458640" y="457200"/>
            <a:ext cx="11274120" cy="59432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Picture Placeholder 14"/>
          <p:cNvSpPr txBox="1">
            <a:spLocks noGrp="1"/>
          </p:cNvSpPr>
          <p:nvPr>
            <p:ph type="body" sz="quarter" idx="4294967295"/>
          </p:nvPr>
        </p:nvSpPr>
        <p:spPr>
          <a:xfrm>
            <a:off x="5364360" y="1745999"/>
            <a:ext cx="1462680" cy="98712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458640" y="3252600"/>
            <a:ext cx="11274120" cy="13482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wrap="square" lIns="91440" tIns="45720" rIns="91440" bIns="4572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ctr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55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4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9DCD1-6C95-422F-86AB-DE76519D90E7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3DC1B-126F-4500-8C0A-ED4C79AF7D90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/>
    <p:bodyStyle/>
    <p:otherStyle/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29F8E-0920-4A48-8773-0DCA3F8D774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BC4EFC-7EE4-4B38-B55E-5E1ED3421514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/>
    <p:bodyStyle/>
    <p:otherStyle/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CD61FB-3CBA-44FB-A94D-951AB98C23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60930-4718-48D0-8439-6FEB9F8BA3EE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/>
    <p:bodyStyle/>
    <p:otherStyle/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EE560-406E-4784-9D0E-D039B9E6B2C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D6236-38CF-4755-AB19-CEB2830AE96A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/>
    <p:bodyStyle/>
    <p:otherStyle/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6640" y="740879"/>
            <a:ext cx="9535320" cy="56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65B00043-048D-496F-B8FF-0C2FA4229BD6}" type="datetime1">
              <a:rPr lang="en-US"/>
              <a:pPr lvl="0"/>
              <a:t>2019/5/22</a:t>
            </a:fld>
            <a:endParaRPr lang="en-US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D1F18CAA-32FA-4C97-9E30-1235E7C065F3}" type="slidenum">
              <a:t>‹#›</a:t>
            </a:fld>
            <a:endParaRPr lang="en-US"/>
          </a:p>
        </p:txBody>
      </p:sp>
      <p:sp>
        <p:nvSpPr>
          <p:cNvPr id="6" name="Text Placeholder 2"/>
          <p:cNvSpPr txBox="1">
            <a:spLocks noGrp="1"/>
          </p:cNvSpPr>
          <p:nvPr>
            <p:ph type="body" idx="1"/>
          </p:nvPr>
        </p:nvSpPr>
        <p:spPr>
          <a:xfrm>
            <a:off x="836640" y="1377720"/>
            <a:ext cx="9535320" cy="692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2323800"/>
            <a:ext cx="48200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6495840" y="2323800"/>
            <a:ext cx="48200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7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2811960"/>
            <a:ext cx="4820760" cy="266040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0" name="Content Placeholder 7"/>
          <p:cNvSpPr txBox="1">
            <a:spLocks noGrp="1"/>
          </p:cNvSpPr>
          <p:nvPr>
            <p:ph type="body" sz="quarter" idx="4294967295"/>
          </p:nvPr>
        </p:nvSpPr>
        <p:spPr>
          <a:xfrm>
            <a:off x="6495119" y="2811960"/>
            <a:ext cx="4820760" cy="266040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1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  <a:lvl2pPr marL="457200" marR="0" lvl="0" indent="0" algn="l">
        <a:lnSpc>
          <a:spcPct val="90000"/>
        </a:lnSpc>
        <a:spcBef>
          <a:spcPts val="499"/>
        </a:spcBef>
        <a:spcAft>
          <a:spcPts val="0"/>
        </a:spcAft>
        <a:buNone/>
        <a:tabLst>
          <a:tab pos="457200" algn="l"/>
        </a:tabLst>
        <a:defRPr lang="en-GB" sz="1800" b="0" i="0" u="none" strike="noStrike" cap="none" spc="0" baseline="0">
          <a:solidFill>
            <a:srgbClr val="3F5779"/>
          </a:solidFill>
          <a:latin typeface="Calibri"/>
        </a:defRPr>
      </a:lvl2pPr>
    </p:bodyStyle>
    <p:otherStyle/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E4B81-3F43-4A52-A10C-53518D29EAD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2341-D92D-4964-B007-5521ACD4E455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/>
    <p:bodyStyle/>
    <p:otherStyle/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6640" y="740879"/>
            <a:ext cx="2758680" cy="56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Title Here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3B86D45F-D23E-4C7E-8A47-EC085AC1F6EA}" type="datetime1">
              <a:rPr lang="en-US"/>
              <a:pPr lvl="0"/>
              <a:t>2019/5/22</a:t>
            </a:fld>
            <a:endParaRPr lang="en-US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7B8445D0-6887-465B-A800-DC922ECAC341}" type="slidenum">
              <a:t>‹#›</a:t>
            </a:fld>
            <a:endParaRPr lang="en-US"/>
          </a:p>
        </p:txBody>
      </p:sp>
      <p:sp>
        <p:nvSpPr>
          <p:cNvPr id="6" name="Text Placeholder 2"/>
          <p:cNvSpPr txBox="1">
            <a:spLocks noGrp="1"/>
          </p:cNvSpPr>
          <p:nvPr>
            <p:ph type="body" idx="1"/>
          </p:nvPr>
        </p:nvSpPr>
        <p:spPr>
          <a:xfrm>
            <a:off x="836640" y="1377720"/>
            <a:ext cx="2760479" cy="1629719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able Placeholder 9"/>
          <p:cNvSpPr txBox="1">
            <a:spLocks noGrp="1"/>
          </p:cNvSpPr>
          <p:nvPr>
            <p:ph type="body" sz="quarter" idx="4294967295"/>
          </p:nvPr>
        </p:nvSpPr>
        <p:spPr>
          <a:xfrm>
            <a:off x="3983040" y="740879"/>
            <a:ext cx="6159240" cy="465012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table</a:t>
            </a:r>
          </a:p>
        </p:txBody>
      </p:sp>
      <p:sp>
        <p:nvSpPr>
          <p:cNvPr id="8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4AA28-3DA8-414F-8105-C595ED7E110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2AAC7-1B17-4138-8186-E474E605E545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/>
    <p:bodyStyle/>
    <p:otherStyle/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6640" y="740879"/>
            <a:ext cx="9535320" cy="56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18C87576-F7E2-4D67-8ECA-2284339B8AB1}" type="datetime1">
              <a:rPr lang="en-US"/>
              <a:pPr lvl="0"/>
              <a:t>2019/5/22</a:t>
            </a:fld>
            <a:endParaRPr lang="en-US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61A40643-345B-4BF3-A02A-EA88BF831D2A}" type="slidenum">
              <a:t>‹#›</a:t>
            </a:fld>
            <a:endParaRPr lang="en-US"/>
          </a:p>
        </p:txBody>
      </p:sp>
      <p:sp>
        <p:nvSpPr>
          <p:cNvPr id="6" name="Text Placeholder 2"/>
          <p:cNvSpPr txBox="1">
            <a:spLocks noGrp="1"/>
          </p:cNvSpPr>
          <p:nvPr>
            <p:ph type="body" idx="1"/>
          </p:nvPr>
        </p:nvSpPr>
        <p:spPr>
          <a:xfrm>
            <a:off x="836640" y="1377720"/>
            <a:ext cx="9535320" cy="6184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1975320" y="2564279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8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975320" y="2949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9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2647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0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1975320" y="4130640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11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975320" y="4515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2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4213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3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5532120" y="2564279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14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5532120" y="2949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5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4393440" y="2647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6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5532120" y="4130640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17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5532120" y="4515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8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4393440" y="4213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9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9088920" y="2564279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20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9088920" y="2949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21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7949879" y="2647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22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9088920" y="4130640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23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9088920" y="4515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24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7949879" y="4213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25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  <a:lvl2pPr marL="457200" marR="0" lvl="0" indent="0" algn="l">
        <a:lnSpc>
          <a:spcPct val="90000"/>
        </a:lnSpc>
        <a:spcBef>
          <a:spcPts val="499"/>
        </a:spcBef>
        <a:spcAft>
          <a:spcPts val="0"/>
        </a:spcAft>
        <a:buNone/>
        <a:tabLst>
          <a:tab pos="457200" algn="l"/>
        </a:tabLst>
        <a:defRPr lang="en-GB" sz="1400" b="0" i="0" u="none" strike="noStrike" cap="none" spc="0" baseline="0">
          <a:solidFill>
            <a:srgbClr val="96556D"/>
          </a:solidFill>
          <a:latin typeface="Calibri"/>
        </a:defRPr>
      </a:lvl2pPr>
    </p:bodyStyle>
    <p:otherStyle/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75F5D-9DD8-4DD4-BC83-C42FF9047CD6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622BFC-58CE-45C6-9F36-FB7ED3F9F4AD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458640" y="457200"/>
            <a:ext cx="11274120" cy="59432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Picture Placeholder 14"/>
          <p:cNvSpPr txBox="1">
            <a:spLocks noGrp="1"/>
          </p:cNvSpPr>
          <p:nvPr>
            <p:ph type="body" sz="quarter" idx="4294967295"/>
          </p:nvPr>
        </p:nvSpPr>
        <p:spPr>
          <a:xfrm>
            <a:off x="907919" y="4991400"/>
            <a:ext cx="1462680" cy="98712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4" name="Text Placeholder 14"/>
          <p:cNvSpPr txBox="1">
            <a:spLocks noGrp="1"/>
          </p:cNvSpPr>
          <p:nvPr>
            <p:ph type="body" sz="quarter" idx="4294967295"/>
          </p:nvPr>
        </p:nvSpPr>
        <p:spPr>
          <a:xfrm>
            <a:off x="458640" y="2028960"/>
            <a:ext cx="4727159" cy="728280"/>
          </a:xfrm>
          <a:prstGeom prst="rect">
            <a:avLst/>
          </a:prstGeom>
          <a:solidFill>
            <a:srgbClr val="96556D">
              <a:alpha val="60000"/>
            </a:srgbClr>
          </a:solidFill>
          <a:ln>
            <a:noFill/>
          </a:ln>
        </p:spPr>
        <p:txBody>
          <a:bodyPr wrap="square" lIns="396000" tIns="45720" rIns="91440" bIns="4572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19"/>
          <p:cNvSpPr txBox="1">
            <a:spLocks noGrp="1"/>
          </p:cNvSpPr>
          <p:nvPr>
            <p:ph type="title"/>
          </p:nvPr>
        </p:nvSpPr>
        <p:spPr>
          <a:xfrm>
            <a:off x="458640" y="2754719"/>
            <a:ext cx="4726440" cy="1860839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txBody>
          <a:bodyPr wrap="square" lIns="39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l" rtl="0" hangingPunct="1">
        <a:lnSpc>
          <a:spcPct val="85000"/>
        </a:lnSpc>
        <a:spcBef>
          <a:spcPts val="0"/>
        </a:spcBef>
        <a:spcAft>
          <a:spcPts val="0"/>
        </a:spcAft>
        <a:buNone/>
        <a:tabLst/>
        <a:defRPr lang="ru-RU" sz="55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l" rtl="0" hangingPunct="1">
        <a:lnSpc>
          <a:spcPct val="90000"/>
        </a:lnSpc>
        <a:spcBef>
          <a:spcPts val="1001"/>
        </a:spcBef>
        <a:spcAft>
          <a:spcPts val="0"/>
        </a:spcAft>
        <a:buNone/>
        <a:tabLst>
          <a:tab pos="0" algn="l"/>
        </a:tabLst>
        <a:defRPr lang="en-US" sz="2800" b="0" i="0" u="none" strike="noStrike" cap="none" spc="0" baseline="0">
          <a:solidFill>
            <a:srgbClr val="FFFFFF"/>
          </a:solidFill>
          <a:latin typeface="Calibri"/>
        </a:defRPr>
      </a:lvl1pPr>
    </p:bodyStyle>
    <p:otherStyle/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6095880" y="457200"/>
            <a:ext cx="5636880" cy="59590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830159" y="1331280"/>
            <a:ext cx="4583880" cy="1106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2545560"/>
            <a:ext cx="45838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995DABC1-E6CE-453D-8FF1-59DD6CF83E4F}" type="datetime1">
              <a:rPr lang="en-US"/>
              <a:pPr lvl="0"/>
              <a:t>2019/5/22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9CC15442-26EC-4370-87D3-EA0B3A4C0FDB}" type="slidenum">
              <a:t>‹#›</a:t>
            </a:fld>
            <a:endParaRPr lang="en-US"/>
          </a:p>
        </p:txBody>
      </p:sp>
      <p:sp>
        <p:nvSpPr>
          <p:cNvPr id="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3300120"/>
            <a:ext cx="4583880" cy="17452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74494-3000-41CC-99F2-3E7BAB005B9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CEFFA-45C7-40FC-B731-C2ED8E230166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/>
    <p:bodyStyle/>
    <p:otherStyle/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6095880" y="457200"/>
            <a:ext cx="5636880" cy="59590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830159" y="691920"/>
            <a:ext cx="45838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Title Here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1326240"/>
            <a:ext cx="4583880" cy="13528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06E68206-CF7F-43E4-9CA5-4842E110C9A9}" type="datetime1">
              <a:rPr lang="en-US"/>
              <a:pPr lvl="0"/>
              <a:t>2019/5/22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31D42896-ABCE-48A2-99B5-250F0527F9E5}" type="slidenum">
              <a:t>‹#›</a:t>
            </a:fld>
            <a:endParaRPr lang="en-US"/>
          </a:p>
        </p:txBody>
      </p:sp>
      <p:sp>
        <p:nvSpPr>
          <p:cNvPr id="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2893679"/>
            <a:ext cx="4583880" cy="15382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46719" y="4579200"/>
            <a:ext cx="4583880" cy="10972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F9B63-B6B7-434B-A1C4-2DF181FB829F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6D85E-D02A-473A-9382-2C9DF1ED132D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xStyles>
    <p:titleStyle/>
    <p:bodyStyle/>
    <p:otherStyle/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458640" y="457200"/>
            <a:ext cx="11274120" cy="59432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Picture Placeholder 14"/>
          <p:cNvSpPr txBox="1">
            <a:spLocks noGrp="1"/>
          </p:cNvSpPr>
          <p:nvPr>
            <p:ph type="body" sz="quarter" idx="4294967295"/>
          </p:nvPr>
        </p:nvSpPr>
        <p:spPr>
          <a:xfrm>
            <a:off x="5364360" y="1745999"/>
            <a:ext cx="1462680" cy="98712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458640" y="3252600"/>
            <a:ext cx="11274120" cy="13482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wrap="square" lIns="91440" tIns="45720" rIns="91440" bIns="4572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5" name="Text Placeholder 12"/>
          <p:cNvSpPr txBox="1">
            <a:spLocks noGrp="1"/>
          </p:cNvSpPr>
          <p:nvPr>
            <p:ph type="body" sz="quarter" idx="4294967295"/>
          </p:nvPr>
        </p:nvSpPr>
        <p:spPr>
          <a:xfrm>
            <a:off x="1926719" y="5400720"/>
            <a:ext cx="1800000" cy="280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Email:</a:t>
            </a:r>
          </a:p>
        </p:txBody>
      </p:sp>
      <p:sp>
        <p:nvSpPr>
          <p:cNvPr id="6" name="Text Placeholder 16"/>
          <p:cNvSpPr txBox="1">
            <a:spLocks noGrp="1"/>
          </p:cNvSpPr>
          <p:nvPr>
            <p:ph type="body" sz="quarter" idx="4294967295"/>
          </p:nvPr>
        </p:nvSpPr>
        <p:spPr>
          <a:xfrm>
            <a:off x="1134720" y="5695920"/>
            <a:ext cx="3383640" cy="2800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victoria@fabrikam.com</a:t>
            </a:r>
          </a:p>
        </p:txBody>
      </p:sp>
      <p:sp>
        <p:nvSpPr>
          <p:cNvPr id="7" name="Text Placeholder 12"/>
          <p:cNvSpPr txBox="1">
            <a:spLocks noGrp="1"/>
          </p:cNvSpPr>
          <p:nvPr>
            <p:ph type="body" sz="quarter" idx="4294967295"/>
          </p:nvPr>
        </p:nvSpPr>
        <p:spPr>
          <a:xfrm>
            <a:off x="5312160" y="5400360"/>
            <a:ext cx="1800000" cy="280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Phone:</a:t>
            </a:r>
          </a:p>
        </p:txBody>
      </p:sp>
      <p:sp>
        <p:nvSpPr>
          <p:cNvPr id="8" name="Text Placeholder 16"/>
          <p:cNvSpPr txBox="1">
            <a:spLocks noGrp="1"/>
          </p:cNvSpPr>
          <p:nvPr>
            <p:ph type="body" sz="quarter" idx="4294967295"/>
          </p:nvPr>
        </p:nvSpPr>
        <p:spPr>
          <a:xfrm>
            <a:off x="4862520" y="5695560"/>
            <a:ext cx="2699640" cy="2800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404-555-0115</a:t>
            </a:r>
          </a:p>
        </p:txBody>
      </p:sp>
      <p:sp>
        <p:nvSpPr>
          <p:cNvPr id="9" name="Text Placeholder 12"/>
          <p:cNvSpPr txBox="1">
            <a:spLocks noGrp="1"/>
          </p:cNvSpPr>
          <p:nvPr>
            <p:ph type="body" sz="quarter" idx="4294967295"/>
          </p:nvPr>
        </p:nvSpPr>
        <p:spPr>
          <a:xfrm>
            <a:off x="8456400" y="5400360"/>
            <a:ext cx="1800000" cy="280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Website:</a:t>
            </a:r>
          </a:p>
        </p:txBody>
      </p:sp>
      <p:sp>
        <p:nvSpPr>
          <p:cNvPr id="10" name="Text Placeholder 16"/>
          <p:cNvSpPr txBox="1">
            <a:spLocks noGrp="1"/>
          </p:cNvSpPr>
          <p:nvPr>
            <p:ph type="body" sz="quarter" idx="4294967295"/>
          </p:nvPr>
        </p:nvSpPr>
        <p:spPr>
          <a:xfrm>
            <a:off x="7736760" y="5695560"/>
            <a:ext cx="3239640" cy="2800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www.fabrikam.com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ctr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55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90000"/>
        </a:lnSpc>
        <a:spcBef>
          <a:spcPts val="1001"/>
        </a:spcBef>
        <a:spcAft>
          <a:spcPts val="0"/>
        </a:spcAft>
        <a:buNone/>
        <a:tabLst>
          <a:tab pos="0" algn="l"/>
        </a:tabLst>
        <a:defRPr lang="en-US" sz="2200" b="0" i="0" u="none" strike="noStrike" cap="none" spc="0" baseline="0">
          <a:solidFill>
            <a:srgbClr val="FFFFFF"/>
          </a:solidFill>
          <a:latin typeface="Calibri"/>
        </a:defRPr>
      </a:lvl1pPr>
    </p:bodyStyle>
    <p:otherStyle/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17D13066-E21F-445E-B2A5-9DA3E9E0A411}" type="datetime1">
              <a:rPr lang="en-US"/>
              <a:pPr lvl="0"/>
              <a:t>2019/5/22</a:t>
            </a:fld>
            <a:endParaRPr lang="en-US"/>
          </a:p>
        </p:txBody>
      </p:sp>
      <p:sp>
        <p:nvSpPr>
          <p:cNvPr id="3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4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AE6F8354-11EB-4791-82B4-0B8FFB63EA10}" type="slidenum">
              <a:t>‹#›</a:t>
            </a:fld>
            <a:endParaRPr lang="en-US"/>
          </a:p>
        </p:txBody>
      </p:sp>
      <p:sp>
        <p:nvSpPr>
          <p:cNvPr id="5" name="Title 7"/>
          <p:cNvSpPr txBox="1">
            <a:spLocks noGrp="1"/>
          </p:cNvSpPr>
          <p:nvPr>
            <p:ph type="title"/>
          </p:nvPr>
        </p:nvSpPr>
        <p:spPr>
          <a:xfrm>
            <a:off x="2178000" y="622440"/>
            <a:ext cx="7835399" cy="112428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ctr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21520" y="3521159"/>
            <a:ext cx="2642400" cy="1041119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Title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21520" y="4669560"/>
            <a:ext cx="2642400" cy="1041119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13AF7D0C-71D6-43BB-8E88-67D475452FC4}" type="datetime1">
              <a:rPr lang="en-US"/>
              <a:pPr lvl="0"/>
              <a:t>2019/5/22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C7A2E6D2-1A6B-4329-A2BC-BDBA1C0D878F}" type="slidenum">
              <a:t>‹#›</a:t>
            </a:fld>
            <a:endParaRPr lang="en-US"/>
          </a:p>
        </p:txBody>
      </p:sp>
      <p:sp>
        <p:nvSpPr>
          <p:cNvPr id="7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3871800" y="4669560"/>
            <a:ext cx="6275160" cy="1041119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Picture Placeholder 7"/>
          <p:cNvSpPr txBox="1">
            <a:spLocks noGrp="1"/>
          </p:cNvSpPr>
          <p:nvPr>
            <p:ph type="body" sz="quarter" idx="4294967295"/>
          </p:nvPr>
        </p:nvSpPr>
        <p:spPr>
          <a:xfrm>
            <a:off x="458640" y="457200"/>
            <a:ext cx="11274120" cy="29714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9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83080" y="838080"/>
            <a:ext cx="785880" cy="520919"/>
          </a:xfrm>
          <a:prstGeom prst="rect">
            <a:avLst/>
          </a:prstGeom>
          <a:noFill/>
          <a:ln w="0">
            <a:solidFill>
              <a:srgbClr val="999999"/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6095880" y="457200"/>
            <a:ext cx="5636880" cy="59590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830159" y="1436759"/>
            <a:ext cx="4583880" cy="100080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2545560"/>
            <a:ext cx="45838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34AA916A-7858-4D44-8B08-856878FA5093}" type="datetime1">
              <a:rPr lang="en-US"/>
              <a:pPr lvl="0"/>
              <a:t>2019/5/22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395B85F1-CD9D-4E31-9F02-F28E171453B6}" type="slidenum">
              <a:t>‹#›</a:t>
            </a:fld>
            <a:endParaRPr lang="en-US"/>
          </a:p>
        </p:txBody>
      </p:sp>
      <p:sp>
        <p:nvSpPr>
          <p:cNvPr id="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3300120"/>
            <a:ext cx="4583880" cy="17452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84879" y="80568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726240" y="2264040"/>
            <a:ext cx="45838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title style</a:t>
            </a:r>
          </a:p>
        </p:txBody>
      </p:sp>
      <p:sp>
        <p:nvSpPr>
          <p:cNvPr id="3" name="Date Placeholder 6"/>
          <p:cNvSpPr txBox="1">
            <a:spLocks noGrp="1"/>
          </p:cNvSpPr>
          <p:nvPr>
            <p:ph type="dt" sz="half" idx="2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16B25A26-13E2-47C2-9D9B-4469E0AE7EE0}" type="datetime1">
              <a:rPr lang="en-US"/>
              <a:pPr lvl="0"/>
              <a:t>2019/5/22</a:t>
            </a:fld>
            <a:endParaRPr lang="en-US"/>
          </a:p>
        </p:txBody>
      </p:sp>
      <p:sp>
        <p:nvSpPr>
          <p:cNvPr id="4" name="Footer Placeholder 7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5" name="Slide Number Placeholder 8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08B5D9B5-0291-4A4F-A6FB-334AD7788858}" type="slidenum">
              <a:t>‹#›</a:t>
            </a:fld>
            <a:endParaRPr lang="en-US"/>
          </a:p>
        </p:txBody>
      </p:sp>
      <p:sp>
        <p:nvSpPr>
          <p:cNvPr id="6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454679" y="457200"/>
            <a:ext cx="5636880" cy="59590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6726240" y="2990520"/>
            <a:ext cx="4583880" cy="2467439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080" y="743040"/>
            <a:ext cx="9037080" cy="566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36640" y="2950919"/>
            <a:ext cx="486648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6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403A0DCD-76E9-4E03-992F-59892AA77460}" type="datetime1">
              <a:rPr lang="en-US"/>
              <a:pPr lvl="0"/>
              <a:t>2019/5/22</a:t>
            </a:fld>
            <a:endParaRPr lang="en-US"/>
          </a:p>
        </p:txBody>
      </p:sp>
      <p:sp>
        <p:nvSpPr>
          <p:cNvPr id="5" name="Footer Placeholder 7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6" name="Slide Number Placeholder 8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44531D8F-9BF4-4BCB-BB4E-C82D2A4CDE5B}" type="slidenum">
              <a:t>‹#›</a:t>
            </a:fld>
            <a:endParaRPr lang="en-US"/>
          </a:p>
        </p:txBody>
      </p:sp>
      <p:sp>
        <p:nvSpPr>
          <p:cNvPr id="7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3322439"/>
            <a:ext cx="48664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2950919"/>
            <a:ext cx="486648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3318479"/>
            <a:ext cx="48664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0" name="Picture Placeholder 15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2284200"/>
            <a:ext cx="612360" cy="5572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1" name="Picture Placeholder 15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2284200"/>
            <a:ext cx="612360" cy="5572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2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4654800"/>
            <a:ext cx="486648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5026320"/>
            <a:ext cx="48664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4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4654800"/>
            <a:ext cx="486648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5022360"/>
            <a:ext cx="48664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6" name="Picture Placeholder 15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3988080"/>
            <a:ext cx="612360" cy="5572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7" name="Picture Placeholder 15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3988080"/>
            <a:ext cx="612360" cy="5572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8080" y="1377720"/>
            <a:ext cx="90370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  <a:lvl2pPr marL="457200" marR="0" lvl="0" indent="0" algn="l">
        <a:lnSpc>
          <a:spcPct val="90000"/>
        </a:lnSpc>
        <a:spcBef>
          <a:spcPts val="499"/>
        </a:spcBef>
        <a:spcAft>
          <a:spcPts val="0"/>
        </a:spcAft>
        <a:buNone/>
        <a:tabLst>
          <a:tab pos="457200" algn="l"/>
        </a:tabLst>
        <a:defRPr lang="en-GB" sz="1400" b="0" i="0" u="none" strike="noStrike" cap="none" spc="0" baseline="0">
          <a:solidFill>
            <a:srgbClr val="3F5779"/>
          </a:solidFill>
          <a:latin typeface="Calibri"/>
        </a:defRPr>
      </a:lvl2pPr>
    </p:bodyStyle>
    <p:otherStyle/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AC2C5-E654-4104-B7DB-42169B7D0FBB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291DE-7CB5-44BB-8EAB-E46BCA380456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/>
    <p:bodyStyle/>
    <p:otherStyle/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9A025-A328-40A3-B9F7-3CDFA47DB890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D80B5-B255-43CA-BF7C-132DB0242078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/>
    <p:bodyStyle/>
    <p:otherStyle/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D1119-EDA1-4A01-8DEA-E47363B57098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59A7C0-141A-449D-AE65-118A3C6A2676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qiguo.ml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0.xml"/><Relationship Id="rId5" Type="http://schemas.openxmlformats.org/officeDocument/2006/relationships/image" Target="../media/image15.png"/><Relationship Id="rId4" Type="http://schemas.openxmlformats.org/officeDocument/2006/relationships/hyperlink" Target="https://github.com/da03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0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8.png"/><Relationship Id="rId5" Type="http://schemas.openxmlformats.org/officeDocument/2006/relationships/oleObject" Target="../embeddings/oleObject1.bin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2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0.xml"/><Relationship Id="rId4" Type="http://schemas.openxmlformats.org/officeDocument/2006/relationships/image" Target="../media/image23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3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6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22359" y="458279"/>
            <a:ext cx="11273400" cy="59425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3"/>
          <p:cNvSpPr txBox="1">
            <a:spLocks noGrp="1"/>
          </p:cNvSpPr>
          <p:nvPr>
            <p:ph type="title" idx="4294967295"/>
          </p:nvPr>
        </p:nvSpPr>
        <p:spPr>
          <a:xfrm>
            <a:off x="521639" y="2560319"/>
            <a:ext cx="11274120" cy="1554479"/>
          </a:xfrm>
          <a:solidFill>
            <a:srgbClr val="FFFFFF">
              <a:alpha val="90000"/>
            </a:srgbClr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>
                <a:solidFill>
                  <a:srgbClr val="2C8240"/>
                </a:solidFill>
              </a:rPr>
              <a:t>BookAdvisor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Out T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1001"/>
              </a:spcBef>
              <a:buNone/>
            </a:pPr>
            <a:r>
              <a:rPr lang="en-US" sz="1800">
                <a:solidFill>
                  <a:srgbClr val="96556D"/>
                </a:solidFill>
              </a:rPr>
              <a:t>Lorem ipsum dolor sit amet, consectetuer adipiscing elit. Maecenas porttitor congue massa.</a:t>
            </a:r>
          </a:p>
        </p:txBody>
      </p:sp>
      <p:sp>
        <p:nvSpPr>
          <p:cNvPr id="4" name="Text Placeholder 6"/>
          <p:cNvSpPr txBox="1">
            <a:spLocks noGrp="1"/>
          </p:cNvSpPr>
          <p:nvPr>
            <p:ph type="body" idx="4294967295"/>
          </p:nvPr>
        </p:nvSpPr>
        <p:spPr>
          <a:xfrm>
            <a:off x="3871800" y="4669560"/>
            <a:ext cx="6275160" cy="1041119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1001"/>
              </a:spcBef>
              <a:buNone/>
            </a:pPr>
            <a:r>
              <a:rPr lang="en-US" sz="14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5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D000B31F-FA77-450C-BA8D-7797CA9B9B2C}" type="slidenum">
              <a:t>10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AFF217B1-F118-47FA-8366-0CEDF0E80047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57200" y="1005840"/>
            <a:ext cx="11273400" cy="548604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4"/>
          <p:cNvSpPr txBox="1">
            <a:spLocks noGrp="1"/>
          </p:cNvSpPr>
          <p:nvPr>
            <p:ph type="title" idx="4294967295"/>
          </p:nvPr>
        </p:nvSpPr>
        <p:spPr>
          <a:xfrm>
            <a:off x="457200" y="274320"/>
            <a:ext cx="953532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Structural Perspective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Out T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1001"/>
              </a:spcBef>
              <a:buNone/>
            </a:pPr>
            <a:r>
              <a:rPr lang="en-US" sz="1800">
                <a:solidFill>
                  <a:srgbClr val="96556D"/>
                </a:solidFill>
              </a:rPr>
              <a:t>Lorem ipsum dolor sit amet, consectetuer adipiscing elit. Maecenas porttitor congue massa.</a:t>
            </a:r>
          </a:p>
        </p:txBody>
      </p:sp>
      <p:sp>
        <p:nvSpPr>
          <p:cNvPr id="4" name="Text Placeholder 6"/>
          <p:cNvSpPr txBox="1">
            <a:spLocks noGrp="1"/>
          </p:cNvSpPr>
          <p:nvPr>
            <p:ph type="body" idx="4294967295"/>
          </p:nvPr>
        </p:nvSpPr>
        <p:spPr>
          <a:xfrm>
            <a:off x="3871800" y="4669560"/>
            <a:ext cx="6275160" cy="1041119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1001"/>
              </a:spcBef>
              <a:buNone/>
            </a:pPr>
            <a:r>
              <a:rPr lang="en-US" sz="14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5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C8F23DF3-872C-424B-9A63-3F1C485D4B78}" type="slidenum">
              <a:t>11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25EEEDFA-B3FF-4A22-93F3-0273D8DE3B1C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8" name="Title 4"/>
          <p:cNvSpPr txBox="1">
            <a:spLocks noGrp="1"/>
          </p:cNvSpPr>
          <p:nvPr>
            <p:ph type="title" idx="4294967295"/>
          </p:nvPr>
        </p:nvSpPr>
        <p:spPr>
          <a:xfrm>
            <a:off x="457200" y="274320"/>
            <a:ext cx="953532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Class Diagram</a:t>
            </a:r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57200" y="817919"/>
            <a:ext cx="11277360" cy="5837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AI Module</a:t>
            </a:r>
          </a:p>
        </p:txBody>
      </p:sp>
      <p:sp>
        <p:nvSpPr>
          <p:cNvPr id="3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830159" y="254556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First Goal: Text Detection</a:t>
            </a:r>
          </a:p>
        </p:txBody>
      </p:sp>
      <p:sp>
        <p:nvSpPr>
          <p:cNvPr id="4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811080" y="3192480"/>
            <a:ext cx="4583880" cy="174528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/>
              <a:t>As text detection is task of high difficulty we decided to make use of an available convolutional-recursive neural network model.</a:t>
            </a:r>
          </a:p>
          <a:p>
            <a:pPr lvl="0">
              <a:buNone/>
              <a:tabLst/>
            </a:pPr>
            <a:r>
              <a:rPr lang="ru-RU" sz="1400"/>
              <a:t>We decided on making use of </a:t>
            </a:r>
            <a:r>
              <a:rPr lang="ru-RU" sz="1400">
                <a:hlinkClick r:id="rId3"/>
              </a:rPr>
              <a:t>Qi Guo</a:t>
            </a:r>
            <a:r>
              <a:rPr lang="ru-RU" sz="1400"/>
              <a:t> and </a:t>
            </a:r>
            <a:r>
              <a:rPr lang="ru-RU" sz="1400">
                <a:hlinkClick r:id="rId4"/>
              </a:rPr>
              <a:t>Yuntian Deng</a:t>
            </a:r>
            <a:r>
              <a:rPr lang="ru-RU" sz="1400"/>
              <a:t> Attention-OCR model.</a:t>
            </a:r>
          </a:p>
        </p:txBody>
      </p:sp>
      <p:sp>
        <p:nvSpPr>
          <p:cNvPr id="5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E109647F-79C7-44E6-9C4C-CD21BA69FBF1}" type="slidenum">
              <a:t>12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6" name="Date Placeholder 4"/>
          <p:cNvSpPr txBox="1">
            <a:spLocks noGrp="1"/>
          </p:cNvSpPr>
          <p:nvPr>
            <p:ph type="dt" sz="quarter" idx="7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1C92392F-AA8B-437A-A2FF-78A5BC8FB6CB}" type="datetime1">
              <a:rPr lang="en-US" sz="1000">
                <a:solidFill>
                  <a:srgbClr val="616161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616161"/>
              </a:solidFill>
              <a:latin typeface="Calibri"/>
            </a:endParaRPr>
          </a:p>
        </p:txBody>
      </p:sp>
      <p:sp>
        <p:nvSpPr>
          <p:cNvPr id="7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616161"/>
                </a:solidFill>
                <a:latin typeface="Calibri"/>
              </a:rPr>
              <a:t>ADD A FOOTER</a:t>
            </a:r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6028199" y="323280"/>
            <a:ext cx="5695560" cy="6077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31519" y="74052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AOCR Architecture</a:t>
            </a:r>
          </a:p>
        </p:txBody>
      </p:sp>
      <p:sp>
        <p:nvSpPr>
          <p:cNvPr id="3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31519" y="3566160"/>
            <a:ext cx="3474720" cy="1280159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/>
              <a:t>ICDAR 2013</a:t>
            </a:r>
          </a:p>
          <a:p>
            <a:pPr lvl="0">
              <a:spcBef>
                <a:spcPts val="145"/>
              </a:spcBef>
              <a:buNone/>
              <a:tabLst/>
            </a:pPr>
            <a:r>
              <a:rPr lang="ru-RU" sz="1400"/>
              <a:t>ICDAR 2015</a:t>
            </a:r>
          </a:p>
          <a:p>
            <a:pPr lvl="0">
              <a:spcBef>
                <a:spcPts val="145"/>
              </a:spcBef>
              <a:buNone/>
              <a:tabLst/>
            </a:pPr>
            <a:r>
              <a:rPr lang="ru-RU" sz="1400"/>
              <a:t>IIT5K</a:t>
            </a:r>
          </a:p>
          <a:p>
            <a:pPr lvl="0">
              <a:spcBef>
                <a:spcPts val="145"/>
              </a:spcBef>
              <a:buNone/>
              <a:tabLst/>
            </a:pPr>
            <a:r>
              <a:rPr lang="ru-RU" sz="1400"/>
              <a:t>Synth90k</a:t>
            </a:r>
          </a:p>
          <a:p>
            <a:pPr lvl="0">
              <a:spcBef>
                <a:spcPts val="145"/>
              </a:spcBef>
              <a:buNone/>
              <a:tabLst/>
            </a:pPr>
            <a:r>
              <a:rPr lang="ru-RU" sz="1400"/>
              <a:t>Personal Synthetic Dataset</a:t>
            </a:r>
          </a:p>
          <a:p>
            <a:pPr lvl="0">
              <a:spcBef>
                <a:spcPts val="145"/>
              </a:spcBef>
              <a:buNone/>
              <a:tabLst/>
            </a:pPr>
            <a:r>
              <a:rPr lang="ru-RU" sz="1400"/>
              <a:t>Book-Cover Crawler</a:t>
            </a:r>
          </a:p>
        </p:txBody>
      </p:sp>
      <p:sp>
        <p:nvSpPr>
          <p:cNvPr id="4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ADC89788-CE59-4684-A811-C3C413668ADC}" type="slidenum">
              <a:t>13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quarter" idx="7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70DF5922-2145-44AE-9F50-2B039FD9A49D}" type="datetime1">
              <a:rPr lang="en-US" sz="1000">
                <a:solidFill>
                  <a:srgbClr val="616161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616161"/>
              </a:solidFill>
              <a:latin typeface="Calibri"/>
            </a:endParaRP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616161"/>
                </a:solidFill>
                <a:latin typeface="Calibri"/>
              </a:rPr>
              <a:t>ADD A FOOTER</a:t>
            </a:r>
          </a:p>
        </p:txBody>
      </p:sp>
      <p:pic>
        <p:nvPicPr>
          <p:cNvPr id="7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858000" y="350280"/>
            <a:ext cx="4754879" cy="614196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31519" y="1463039"/>
            <a:ext cx="4583880" cy="174528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/>
              <a:t>Convolutional Feature Extraction : ReSNet</a:t>
            </a:r>
          </a:p>
          <a:p>
            <a:pPr lvl="0">
              <a:buNone/>
              <a:tabLst/>
            </a:pPr>
            <a:r>
              <a:rPr lang="ru-RU" sz="1400"/>
              <a:t>Visual Feature Encoder : AutoEncoder</a:t>
            </a:r>
          </a:p>
          <a:p>
            <a:pPr lvl="0">
              <a:buNone/>
              <a:tabLst/>
            </a:pPr>
            <a:r>
              <a:rPr lang="ru-RU" sz="1400"/>
              <a:t>Word Character Decoder : LSTM Cell</a:t>
            </a:r>
          </a:p>
          <a:p>
            <a:pPr lvl="0">
              <a:buNone/>
              <a:tabLst/>
            </a:pPr>
            <a:endParaRPr lang="ru-RU" sz="1400"/>
          </a:p>
          <a:p>
            <a:pPr lvl="0">
              <a:buNone/>
              <a:tabLst/>
            </a:pPr>
            <a:endParaRPr lang="ru-RU"/>
          </a:p>
        </p:txBody>
      </p:sp>
      <p:sp>
        <p:nvSpPr>
          <p:cNvPr id="9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31519" y="3131279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Datasets</a:t>
            </a:r>
          </a:p>
        </p:txBody>
      </p:sp>
      <p:sp>
        <p:nvSpPr>
          <p:cNvPr id="10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3657600" y="3131279"/>
            <a:ext cx="20116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Training Results</a:t>
            </a:r>
          </a:p>
        </p:txBody>
      </p:sp>
      <p:sp>
        <p:nvSpPr>
          <p:cNvPr id="11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3749040" y="3566160"/>
            <a:ext cx="4937760" cy="2743199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spcBef>
                <a:spcPts val="283"/>
              </a:spcBef>
              <a:buNone/>
              <a:tabLst/>
            </a:pPr>
            <a:r>
              <a:rPr lang="ru-RU" sz="1400">
                <a:solidFill>
                  <a:srgbClr val="000000"/>
                </a:solidFill>
              </a:rPr>
              <a:t>Results :</a:t>
            </a:r>
          </a:p>
          <a:p>
            <a:pPr lvl="0">
              <a:spcBef>
                <a:spcPts val="283"/>
              </a:spcBef>
              <a:buNone/>
              <a:tabLst/>
            </a:pPr>
            <a:r>
              <a:rPr lang="ru-RU" sz="1400">
                <a:solidFill>
                  <a:srgbClr val="000000"/>
                </a:solidFill>
              </a:rPr>
              <a:t/>
            </a:r>
            <a:br>
              <a:rPr lang="ru-RU" sz="1400">
                <a:solidFill>
                  <a:srgbClr val="000000"/>
                </a:solidFill>
              </a:rPr>
            </a:br>
            <a:r>
              <a:rPr lang="ru-RU" sz="1400">
                <a:solidFill>
                  <a:srgbClr val="000000"/>
                </a:solidFill>
              </a:rPr>
              <a:t>Early-Training Results :  </a:t>
            </a:r>
          </a:p>
          <a:p>
            <a:pPr lvl="0">
              <a:spcBef>
                <a:spcPts val="283"/>
              </a:spcBef>
              <a:buNone/>
              <a:tabLst/>
            </a:pPr>
            <a:endParaRPr lang="ru-RU" sz="1400">
              <a:solidFill>
                <a:srgbClr val="000000"/>
              </a:solidFill>
            </a:endParaRPr>
          </a:p>
          <a:p>
            <a:pPr lvl="0">
              <a:spcBef>
                <a:spcPts val="283"/>
              </a:spcBef>
              <a:buNone/>
              <a:tabLst/>
            </a:pPr>
            <a:r>
              <a:rPr lang="ru-RU" sz="1400">
                <a:solidFill>
                  <a:srgbClr val="000000"/>
                </a:solidFill>
              </a:rPr>
              <a:t>Train Set Accuracy : 95%</a:t>
            </a:r>
            <a:br>
              <a:rPr lang="ru-RU" sz="1400">
                <a:solidFill>
                  <a:srgbClr val="000000"/>
                </a:solidFill>
              </a:rPr>
            </a:br>
            <a:r>
              <a:rPr lang="ru-RU" sz="1400">
                <a:solidFill>
                  <a:srgbClr val="000000"/>
                </a:solidFill>
              </a:rPr>
              <a:t>Test Set Accuracy 39.95%</a:t>
            </a:r>
          </a:p>
          <a:p>
            <a:pPr lvl="0">
              <a:spcBef>
                <a:spcPts val="283"/>
              </a:spcBef>
              <a:buNone/>
              <a:tabLst/>
            </a:pPr>
            <a:endParaRPr lang="ru-RU" sz="1400">
              <a:solidFill>
                <a:srgbClr val="000000"/>
              </a:solidFill>
            </a:endParaRPr>
          </a:p>
          <a:p>
            <a:pPr lvl="0">
              <a:spcBef>
                <a:spcPts val="283"/>
              </a:spcBef>
              <a:buNone/>
              <a:tabLst/>
            </a:pPr>
            <a:r>
              <a:rPr lang="ru-RU" sz="1400">
                <a:solidFill>
                  <a:srgbClr val="000000"/>
                </a:solidFill>
              </a:rPr>
              <a:t>Late-Training Results :  </a:t>
            </a:r>
          </a:p>
          <a:p>
            <a:pPr lvl="0">
              <a:spcBef>
                <a:spcPts val="283"/>
              </a:spcBef>
              <a:buNone/>
              <a:tabLst/>
            </a:pPr>
            <a:r>
              <a:rPr lang="ru-RU" sz="1400">
                <a:solidFill>
                  <a:srgbClr val="000000"/>
                </a:solidFill>
              </a:rPr>
              <a:t>Train Set Accuracy : 99%</a:t>
            </a:r>
          </a:p>
          <a:p>
            <a:pPr lvl="0">
              <a:spcBef>
                <a:spcPts val="283"/>
              </a:spcBef>
              <a:buNone/>
              <a:tabLst/>
            </a:pPr>
            <a:r>
              <a:rPr lang="ru-RU" sz="1400">
                <a:solidFill>
                  <a:srgbClr val="000000"/>
                </a:solidFill>
              </a:rPr>
              <a:t>Test Set Accuracy 47.06% accuracy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31519" y="74052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EAST Architecture</a:t>
            </a:r>
          </a:p>
        </p:txBody>
      </p:sp>
      <p:sp>
        <p:nvSpPr>
          <p:cNvPr id="3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ED8BA11D-AC82-497B-B812-F2C9368DE1A7}" type="slidenum">
              <a:t>14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4" name="Date Placeholder 4"/>
          <p:cNvSpPr txBox="1">
            <a:spLocks noGrp="1"/>
          </p:cNvSpPr>
          <p:nvPr>
            <p:ph type="dt" sz="quarter" idx="7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B0EC13F5-3F0C-4C75-B156-736444439AFF}" type="datetime1">
              <a:rPr lang="en-US" sz="1000">
                <a:solidFill>
                  <a:srgbClr val="616161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616161"/>
              </a:solidFill>
              <a:latin typeface="Calibri"/>
            </a:endParaRPr>
          </a:p>
        </p:txBody>
      </p:sp>
      <p:sp>
        <p:nvSpPr>
          <p:cNvPr id="5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616161"/>
                </a:solidFill>
                <a:latin typeface="Calibri"/>
              </a:rPr>
              <a:t>ADD A FOOTER</a:t>
            </a:r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5760" y="1828800"/>
            <a:ext cx="11164680" cy="397583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902520" y="1188719"/>
            <a:ext cx="4583880" cy="174528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>
                <a:solidFill>
                  <a:srgbClr val="000000"/>
                </a:solidFill>
              </a:rPr>
              <a:t>EAST Model</a:t>
            </a:r>
          </a:p>
          <a:p>
            <a:pPr lvl="0">
              <a:buNone/>
              <a:tabLst/>
            </a:pPr>
            <a:r>
              <a:rPr lang="ru-RU" sz="1400">
                <a:solidFill>
                  <a:srgbClr val="000000"/>
                </a:solidFill>
              </a:rPr>
              <a:t>  </a:t>
            </a:r>
            <a:br>
              <a:rPr lang="ru-RU" sz="1400">
                <a:solidFill>
                  <a:srgbClr val="000000"/>
                </a:solidFill>
              </a:rPr>
            </a:br>
            <a:r>
              <a:rPr lang="ru-RU" sz="1400">
                <a:solidFill>
                  <a:srgbClr val="000000"/>
                </a:solidFill>
              </a:rPr>
              <a:t>Xinyu Zhou, Cong Yao, He Wen, Yuzhi Wang, Shuchang Zhou, Weiran He, and Jiajun Liang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31519" y="74052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EAST Architecture</a:t>
            </a:r>
          </a:p>
        </p:txBody>
      </p:sp>
      <p:sp>
        <p:nvSpPr>
          <p:cNvPr id="3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612BD72A-C054-4D45-9C81-B1E8DF72706E}" type="slidenum">
              <a:t>15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4" name="Date Placeholder 4"/>
          <p:cNvSpPr txBox="1">
            <a:spLocks noGrp="1"/>
          </p:cNvSpPr>
          <p:nvPr>
            <p:ph type="dt" sz="quarter" idx="7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3D393C2B-36C3-48BA-8F89-858F54F79255}" type="datetime1">
              <a:rPr lang="en-US" sz="1000">
                <a:solidFill>
                  <a:srgbClr val="616161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616161"/>
              </a:solidFill>
              <a:latin typeface="Calibri"/>
            </a:endParaRPr>
          </a:p>
        </p:txBody>
      </p:sp>
      <p:sp>
        <p:nvSpPr>
          <p:cNvPr id="5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616161"/>
                </a:solidFill>
                <a:latin typeface="Calibri"/>
              </a:rPr>
              <a:t>ADD A FOOTER</a:t>
            </a: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31519" y="1828800"/>
            <a:ext cx="4583880" cy="174528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/>
              <a:t>Comparison to other Box-Detection Model</a:t>
            </a:r>
          </a:p>
        </p:txBody>
      </p:sp>
      <p:pic>
        <p:nvPicPr>
          <p:cNvPr id="7" name="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830159" y="2286000"/>
            <a:ext cx="5387760" cy="327384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394760" y="2651760"/>
            <a:ext cx="3943800" cy="2834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600">
                <a:solidFill>
                  <a:srgbClr val="000000"/>
                </a:solidFill>
              </a:rPr>
              <a:t>Early Training Results(2000steps):</a:t>
            </a:r>
          </a:p>
          <a:p>
            <a:pPr lvl="0">
              <a:buNone/>
              <a:tabLst/>
            </a:pPr>
            <a:r>
              <a:rPr lang="ru-RU" sz="1600">
                <a:solidFill>
                  <a:srgbClr val="000000"/>
                </a:solidFill>
              </a:rPr>
              <a:t>Train Set Loss : 0.200</a:t>
            </a:r>
            <a:br>
              <a:rPr lang="ru-RU" sz="1600">
                <a:solidFill>
                  <a:srgbClr val="000000"/>
                </a:solidFill>
              </a:rPr>
            </a:br>
            <a:r>
              <a:rPr lang="ru-RU" sz="1600">
                <a:solidFill>
                  <a:srgbClr val="000000"/>
                </a:solidFill>
              </a:rPr>
              <a:t>Test Set Accuracy0.67</a:t>
            </a:r>
          </a:p>
          <a:p>
            <a:pPr lvl="0">
              <a:buNone/>
              <a:tabLst/>
            </a:pPr>
            <a:endParaRPr lang="ru-RU" sz="1600">
              <a:solidFill>
                <a:srgbClr val="000000"/>
              </a:solidFill>
            </a:endParaRPr>
          </a:p>
          <a:p>
            <a:pPr lvl="0">
              <a:buNone/>
              <a:tabLst/>
            </a:pPr>
            <a:r>
              <a:rPr lang="ru-RU" sz="1600">
                <a:solidFill>
                  <a:srgbClr val="000000"/>
                </a:solidFill>
              </a:rPr>
              <a:t>Late Training Results (9000steps):</a:t>
            </a:r>
          </a:p>
          <a:p>
            <a:pPr lvl="0">
              <a:buNone/>
              <a:tabLst/>
            </a:pPr>
            <a:r>
              <a:rPr lang="ru-RU" sz="1600">
                <a:solidFill>
                  <a:srgbClr val="000000"/>
                </a:solidFill>
              </a:rPr>
              <a:t>Train Set Loss : 0.0022</a:t>
            </a:r>
            <a:br>
              <a:rPr lang="ru-RU" sz="1600">
                <a:solidFill>
                  <a:srgbClr val="000000"/>
                </a:solidFill>
              </a:rPr>
            </a:br>
            <a:r>
              <a:rPr lang="ru-RU" sz="1600">
                <a:solidFill>
                  <a:srgbClr val="000000"/>
                </a:solidFill>
              </a:rPr>
              <a:t>Test Set Loss : 0.045</a:t>
            </a:r>
          </a:p>
        </p:txBody>
      </p:sp>
      <p:sp>
        <p:nvSpPr>
          <p:cNvPr id="9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1816920" y="5669279"/>
            <a:ext cx="3943800" cy="2834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endParaRPr lang="ru-RU" sz="1600">
              <a:solidFill>
                <a:srgbClr val="000000"/>
              </a:solidFill>
            </a:endParaRPr>
          </a:p>
        </p:txBody>
      </p:sp>
      <p:graphicFrame>
        <p:nvGraphicFramePr>
          <p:cNvPr id="10" name="Object 9"/>
          <p:cNvGraphicFramePr/>
          <p:nvPr/>
        </p:nvGraphicFramePr>
        <p:xfrm>
          <a:off x="4297680" y="5231520"/>
          <a:ext cx="4561920" cy="8035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r:id="rId5" imgW="698536" imgH="698536" progId="Word.OpenDocumentText.12">
                  <p:embed/>
                </p:oleObj>
              </mc:Choice>
              <mc:Fallback>
                <p:oleObj r:id="rId5" imgW="698536" imgH="698536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97680" y="5231520"/>
                        <a:ext cx="4561920" cy="80351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31519" y="74052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Recommender Model Architecture</a:t>
            </a:r>
          </a:p>
        </p:txBody>
      </p:sp>
      <p:sp>
        <p:nvSpPr>
          <p:cNvPr id="3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19640" y="3060000"/>
            <a:ext cx="6321240" cy="2926079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endParaRPr lang="ru-RU" sz="1400"/>
          </a:p>
          <a:p>
            <a:pPr lvl="0">
              <a:buNone/>
              <a:tabLst/>
            </a:pPr>
            <a:r>
              <a:rPr lang="ru-RU" sz="1400"/>
              <a:t>Train Set Loss  : 0.62</a:t>
            </a:r>
          </a:p>
          <a:p>
            <a:pPr lvl="0">
              <a:buNone/>
              <a:tabLst/>
            </a:pPr>
            <a:r>
              <a:rPr lang="ru-RU" sz="1400"/>
              <a:t>Test Set Accuracy: 0.67</a:t>
            </a:r>
          </a:p>
          <a:p>
            <a:pPr lvl="0">
              <a:buNone/>
              <a:tabLst/>
            </a:pPr>
            <a:endParaRPr lang="ru-RU" sz="1400"/>
          </a:p>
          <a:p>
            <a:pPr lvl="0">
              <a:buNone/>
              <a:tabLst/>
            </a:pPr>
            <a:endParaRPr lang="ru-RU" sz="1400"/>
          </a:p>
          <a:p>
            <a:pPr lvl="0">
              <a:buNone/>
              <a:tabLst/>
            </a:pPr>
            <a:r>
              <a:rPr lang="ru-RU" sz="1400"/>
              <a:t>GoodReads 10k</a:t>
            </a:r>
          </a:p>
        </p:txBody>
      </p:sp>
      <p:sp>
        <p:nvSpPr>
          <p:cNvPr id="4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99B9ACEB-1F81-4092-A6AB-28A48E9F2D96}" type="slidenum">
              <a:t>16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5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616161"/>
                </a:solidFill>
                <a:latin typeface="Calibri"/>
              </a:rPr>
              <a:t>ADD A FOTER</a:t>
            </a: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19640" y="1291680"/>
            <a:ext cx="4583880" cy="238536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/>
              <a:t>Two embeding layers : Book / Users</a:t>
            </a:r>
          </a:p>
          <a:p>
            <a:pPr lvl="0">
              <a:buNone/>
              <a:tabLst/>
            </a:pPr>
            <a:r>
              <a:rPr lang="ru-RU" sz="1400"/>
              <a:t>Two Fully Connected Layers with</a:t>
            </a:r>
            <a:br>
              <a:rPr lang="ru-RU" sz="1400"/>
            </a:br>
            <a:r>
              <a:rPr lang="ru-RU" sz="1400"/>
              <a:t>L2 Loss and Dropdout.</a:t>
            </a:r>
          </a:p>
          <a:p>
            <a:pPr lvl="0">
              <a:buNone/>
              <a:tabLst/>
            </a:pPr>
            <a:r>
              <a:rPr lang="ru-RU" sz="1400"/>
              <a:t>Adam Optimiser</a:t>
            </a:r>
          </a:p>
          <a:p>
            <a:pPr lvl="0">
              <a:buNone/>
              <a:tabLst/>
            </a:pPr>
            <a:r>
              <a:rPr lang="ru-RU" sz="1400"/>
              <a:t/>
            </a:r>
            <a:br>
              <a:rPr lang="ru-RU" sz="1400"/>
            </a:br>
            <a:endParaRPr lang="ru-RU" sz="1400"/>
          </a:p>
          <a:p>
            <a:pPr lvl="0">
              <a:buNone/>
              <a:tabLst/>
            </a:pPr>
            <a:r>
              <a:rPr lang="ru-RU" sz="1400"/>
              <a:t> </a:t>
            </a:r>
          </a:p>
          <a:p>
            <a:pPr lvl="0">
              <a:buNone/>
              <a:tabLst/>
            </a:pPr>
            <a:endParaRPr lang="ru-RU" sz="1400"/>
          </a:p>
          <a:p>
            <a:pPr lvl="0">
              <a:buNone/>
              <a:tabLst/>
            </a:pPr>
            <a:endParaRPr lang="ru-RU"/>
          </a:p>
        </p:txBody>
      </p:sp>
      <p:pic>
        <p:nvPicPr>
          <p:cNvPr id="7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303520" y="1645920"/>
            <a:ext cx="6495840" cy="315252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19640" y="302652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600">
                <a:solidFill>
                  <a:srgbClr val="96556D"/>
                </a:solidFill>
              </a:rPr>
              <a:t>Recommender Model Results</a:t>
            </a:r>
          </a:p>
        </p:txBody>
      </p:sp>
      <p:sp>
        <p:nvSpPr>
          <p:cNvPr id="9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19640" y="448956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600">
                <a:solidFill>
                  <a:srgbClr val="96556D"/>
                </a:solidFill>
              </a:rPr>
              <a:t>Dataset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534319" y="789480"/>
            <a:ext cx="785880" cy="43307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Server</a:t>
            </a:r>
          </a:p>
        </p:txBody>
      </p:sp>
      <p:sp>
        <p:nvSpPr>
          <p:cNvPr id="4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6726240" y="2990520"/>
            <a:ext cx="4583880" cy="2467439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601"/>
              </a:spcBef>
              <a:buClr>
                <a:srgbClr val="D7B9C4"/>
              </a:buClr>
              <a:buSzPct val="125000"/>
              <a:buFont typeface="Wingdings" pitchFamily="2"/>
              <a:buChar char=""/>
              <a:tabLst/>
            </a:pPr>
            <a:r>
              <a:rPr lang="en-US" sz="14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lvl="0" indent="0">
              <a:spcBef>
                <a:spcPts val="601"/>
              </a:spcBef>
              <a:buClr>
                <a:srgbClr val="D7B9C4"/>
              </a:buClr>
              <a:buSzPct val="125000"/>
              <a:buFont typeface="Wingdings" pitchFamily="2"/>
              <a:buChar char=""/>
              <a:tabLst/>
            </a:pPr>
            <a:r>
              <a:rPr lang="en-US" sz="1400"/>
              <a:t>Nunc viverra imperdiet enim. Fusce est. Vivamus a tellus.</a:t>
            </a:r>
          </a:p>
          <a:p>
            <a:pPr marL="0" lvl="0" indent="0">
              <a:spcBef>
                <a:spcPts val="601"/>
              </a:spcBef>
              <a:buClr>
                <a:srgbClr val="D7B9C4"/>
              </a:buClr>
              <a:buSzPct val="125000"/>
              <a:buFont typeface="Wingdings" pitchFamily="2"/>
              <a:buChar char=""/>
              <a:tabLst/>
            </a:pPr>
            <a:r>
              <a:rPr lang="en-US" sz="1400"/>
              <a:t>Pellentesque habitant morbi tristique senectus et netus et malesuada fames ac turpis egestas. Proin pharetra nonummy pede. Mauris et orci.</a:t>
            </a:r>
          </a:p>
          <a:p>
            <a:pPr marL="0" lvl="0" indent="0">
              <a:spcBef>
                <a:spcPts val="601"/>
              </a:spcBef>
              <a:buNone/>
              <a:tabLst/>
            </a:pPr>
            <a:endParaRPr lang="en-US" sz="1400"/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CCBC0F70-CC15-4D21-8D41-A45DF245D0B0}" type="slidenum">
              <a:t>17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6" name="Date Placeholder 2"/>
          <p:cNvSpPr txBox="1">
            <a:spLocks noGrp="1"/>
          </p:cNvSpPr>
          <p:nvPr>
            <p:ph type="dt" sz="quarter" idx="7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7D953AEB-4BFA-44CE-B94D-067AE5D3366C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7" name="Footer Placeholder 3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pic>
        <p:nvPicPr>
          <p:cNvPr id="8" name="Picture Placeholder 10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 l="18469" r="18469"/>
          <a:stretch>
            <a:fillRect/>
          </a:stretch>
        </p:blipFill>
        <p:spPr>
          <a:xfrm>
            <a:off x="454679" y="457200"/>
            <a:ext cx="5636880" cy="5959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83080" y="838080"/>
            <a:ext cx="785880" cy="43307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Android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830159" y="254556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1001"/>
              </a:spcBef>
              <a:buNone/>
            </a:pPr>
            <a:r>
              <a:rPr lang="en-US" sz="1800">
                <a:solidFill>
                  <a:srgbClr val="96556D"/>
                </a:solidFill>
              </a:rPr>
              <a:t>Lorem ipsum dolor sit amet, consectetuer adipiscing elit. Maecenas porttitor congue massa</a:t>
            </a:r>
          </a:p>
        </p:txBody>
      </p:sp>
      <p:sp>
        <p:nvSpPr>
          <p:cNvPr id="5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830159" y="3300120"/>
            <a:ext cx="4583880" cy="174528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601"/>
              </a:spcBef>
              <a:buClr>
                <a:srgbClr val="D7B9C4"/>
              </a:buClr>
              <a:buSzPct val="125000"/>
              <a:buFont typeface="Wingdings" pitchFamily="2"/>
              <a:buChar char=""/>
              <a:tabLst/>
            </a:pPr>
            <a:r>
              <a:rPr lang="en-US" sz="14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lvl="0" indent="0">
              <a:spcBef>
                <a:spcPts val="601"/>
              </a:spcBef>
              <a:buClr>
                <a:srgbClr val="D7B9C4"/>
              </a:buClr>
              <a:buSzPct val="125000"/>
              <a:buFont typeface="Wingdings" pitchFamily="2"/>
              <a:buChar char=""/>
              <a:tabLst/>
            </a:pPr>
            <a:r>
              <a:rPr lang="en-US" sz="1400"/>
              <a:t>Nunc viverra imperdiet enim. Fusce est. Vivamus a tellus.</a:t>
            </a:r>
          </a:p>
          <a:p>
            <a:pPr marL="0" lvl="0" indent="0">
              <a:spcBef>
                <a:spcPts val="601"/>
              </a:spcBef>
              <a:buClr>
                <a:srgbClr val="D7B9C4"/>
              </a:buClr>
              <a:buSzPct val="125000"/>
              <a:buFont typeface="Wingdings" pitchFamily="2"/>
              <a:buChar char=""/>
              <a:tabLst/>
            </a:pPr>
            <a:r>
              <a:rPr lang="en-US" sz="1400"/>
              <a:t>Pellentesque habitant morbi tristique senectus et netus et malesuada fames ac turpis egestas. Proin pharetra nonummy pede. Mauris et orci.</a:t>
            </a:r>
          </a:p>
          <a:p>
            <a:pPr marL="0" lvl="0" indent="0">
              <a:spcBef>
                <a:spcPts val="601"/>
              </a:spcBef>
              <a:buNone/>
              <a:tabLst/>
            </a:pPr>
            <a:endParaRPr lang="en-US" sz="1400"/>
          </a:p>
        </p:txBody>
      </p:sp>
      <p:sp>
        <p:nvSpPr>
          <p:cNvPr id="6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36F50A7B-772F-498F-8984-A95B25119AAD}" type="slidenum">
              <a:t>18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7" name="Date Placeholder 4"/>
          <p:cNvSpPr txBox="1">
            <a:spLocks noGrp="1"/>
          </p:cNvSpPr>
          <p:nvPr>
            <p:ph type="dt" sz="quarter" idx="7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639A7215-767E-41DA-85A8-D2D29728064E}" type="datetime1">
              <a:rPr lang="en-US" sz="1000">
                <a:solidFill>
                  <a:srgbClr val="616161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616161"/>
              </a:solidFill>
              <a:latin typeface="Calibri"/>
            </a:endParaRPr>
          </a:p>
        </p:txBody>
      </p:sp>
      <p:sp>
        <p:nvSpPr>
          <p:cNvPr id="8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616161"/>
                </a:solidFill>
                <a:latin typeface="Calibri"/>
              </a:rPr>
              <a:t>ADD A FOOTER</a:t>
            </a:r>
          </a:p>
        </p:txBody>
      </p:sp>
      <p:pic>
        <p:nvPicPr>
          <p:cNvPr id="9" name="Picture Placeholder 20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 l="27767" t="11404" r="16363"/>
          <a:stretch>
            <a:fillRect/>
          </a:stretch>
        </p:blipFill>
        <p:spPr>
          <a:xfrm>
            <a:off x="6095880" y="457200"/>
            <a:ext cx="5636880" cy="5959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388920" y="740520"/>
            <a:ext cx="4583880" cy="53964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Libraries Used</a:t>
            </a:r>
          </a:p>
        </p:txBody>
      </p:sp>
      <p:sp>
        <p:nvSpPr>
          <p:cNvPr id="3" name="Slide Number Placeholder 4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F027E7CC-80A2-4C2B-92BF-7FFC0AA4E41D}" type="slidenum">
              <a:t>19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914400" y="1097280"/>
            <a:ext cx="4524120" cy="414287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6663240" y="1828800"/>
            <a:ext cx="4583880" cy="53964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dirty="0" smtClean="0"/>
              <a:t>pyTest,</a:t>
            </a:r>
            <a:r>
              <a:rPr lang="ro-RO" dirty="0" smtClean="0"/>
              <a:t>django-binary, Postman Testing Suite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600056" y="3168719"/>
            <a:ext cx="37444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o-RO" dirty="0"/>
              <a:t> </a:t>
            </a:r>
            <a:r>
              <a:rPr lang="ro-RO" dirty="0" smtClean="0"/>
              <a:t>  Testing phase was based on unit testing. To test end-points, we make requests and verify if it returns expected results. All test passed and requests  which haven’t  200 code are made without data from other components. </a:t>
            </a:r>
          </a:p>
          <a:p>
            <a:pPr algn="just"/>
            <a:r>
              <a:rPr lang="ro-RO" dirty="0" smtClean="0"/>
              <a:t>   Integration testing  are made to verify if components are integrated and a user can make actions like register, login, follow etc. 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>
            <a:spLocks noGrp="1"/>
          </p:cNvSpPr>
          <p:nvPr>
            <p:ph type="title" idx="4294967295"/>
          </p:nvPr>
        </p:nvSpPr>
        <p:spPr>
          <a:xfrm>
            <a:off x="836640" y="740879"/>
            <a:ext cx="9535320" cy="568440"/>
          </a:xfrm>
          <a:noFill/>
          <a:ln>
            <a:noFill/>
          </a:ln>
        </p:spPr>
        <p:txBody>
          <a:bodyPr wrap="square" lIns="36000" tIns="0" rIns="0" bIns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l" rtl="0">
              <a:lnSpc>
                <a:spcPct val="90000"/>
              </a:lnSpc>
              <a:buNone/>
            </a:pPr>
            <a:r>
              <a:rPr lang="ru-RU" sz="3600" b="1" kern="1200"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Our Team</a:t>
            </a:r>
          </a:p>
        </p:txBody>
      </p:sp>
      <p:sp>
        <p:nvSpPr>
          <p:cNvPr id="3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1184760" y="4384440"/>
            <a:ext cx="1907640" cy="334440"/>
          </a:xfrm>
          <a:noFill/>
          <a:ln>
            <a:noFill/>
          </a:ln>
        </p:spPr>
        <p:txBody>
          <a:bodyPr wrap="square" lIns="36000" tIns="0" rIns="0" bIns="0" anchor="b">
            <a:normAutofit fontScale="85000" lnSpcReduction="10000"/>
          </a:bodyPr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1" dirty="0" err="1"/>
              <a:t>Poesina</a:t>
            </a:r>
            <a:r>
              <a:rPr lang="en-US" sz="1800" b="1" dirty="0"/>
              <a:t> </a:t>
            </a:r>
            <a:r>
              <a:rPr lang="en-US" sz="1800" b="1" dirty="0" smtClean="0"/>
              <a:t>Eduard</a:t>
            </a:r>
            <a:r>
              <a:rPr lang="ro-RO" sz="1800" b="1" dirty="0" smtClean="0"/>
              <a:t>-Gabriel</a:t>
            </a:r>
            <a:endParaRPr lang="en-US" sz="1800" b="1" dirty="0"/>
          </a:p>
        </p:txBody>
      </p:sp>
      <p:sp>
        <p:nvSpPr>
          <p:cNvPr id="4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1191599" y="4759200"/>
            <a:ext cx="1907640" cy="234000"/>
          </a:xfr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400">
                <a:solidFill>
                  <a:srgbClr val="96556D"/>
                </a:solidFill>
              </a:rPr>
              <a:t>Team Leader</a:t>
            </a:r>
          </a:p>
        </p:txBody>
      </p:sp>
      <p:sp>
        <p:nvSpPr>
          <p:cNvPr id="5" name="Text Placeholder 11"/>
          <p:cNvSpPr txBox="1">
            <a:spLocks noGrp="1"/>
          </p:cNvSpPr>
          <p:nvPr>
            <p:ph type="body" idx="4294967295"/>
          </p:nvPr>
        </p:nvSpPr>
        <p:spPr>
          <a:xfrm>
            <a:off x="1204200" y="4995360"/>
            <a:ext cx="1907640" cy="693360"/>
          </a:xfr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/>
              <a:t>AI Module Developer</a:t>
            </a:r>
          </a:p>
        </p:txBody>
      </p:sp>
      <p:sp>
        <p:nvSpPr>
          <p:cNvPr id="6" name="Text Placeholder 17"/>
          <p:cNvSpPr txBox="1">
            <a:spLocks noGrp="1"/>
          </p:cNvSpPr>
          <p:nvPr>
            <p:ph type="body" idx="4294967295"/>
          </p:nvPr>
        </p:nvSpPr>
        <p:spPr>
          <a:xfrm>
            <a:off x="4127400" y="4754879"/>
            <a:ext cx="1907640" cy="693360"/>
          </a:xfr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/>
              <a:t>Android Developer</a:t>
            </a:r>
          </a:p>
        </p:txBody>
      </p:sp>
      <p:sp>
        <p:nvSpPr>
          <p:cNvPr id="7" name="Slide Number Placeholder 7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E2E6B115-3E62-42D2-89BD-A99415760443}" type="slidenum">
              <a:t>2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8" name="Date Placeholder 5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7A50F6CC-0D9A-43D3-9F45-10B803CB1071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9" name="Footer Placeholder 6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 dirty="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10" name="Title 4"/>
          <p:cNvSpPr txBox="1">
            <a:spLocks noGrp="1"/>
          </p:cNvSpPr>
          <p:nvPr>
            <p:ph type="title" idx="4294967295"/>
          </p:nvPr>
        </p:nvSpPr>
        <p:spPr>
          <a:xfrm>
            <a:off x="0" y="1609920"/>
            <a:ext cx="12192119" cy="2742480"/>
          </a:xfrm>
          <a:solidFill>
            <a:srgbClr val="2C8240">
              <a:alpha val="80000"/>
            </a:srgbClr>
          </a:solidFill>
          <a:ln>
            <a:noFill/>
          </a:ln>
        </p:spPr>
        <p:txBody>
          <a:bodyPr wrap="square" lIns="396000" tIns="0" rIns="0" bIns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l">
              <a:buNone/>
            </a:pPr>
            <a:endParaRPr lang="ru-RU" kern="1200">
              <a:solidFill>
                <a:srgbClr val="3F5779"/>
              </a:solidFill>
              <a:highlight>
                <a:scrgbClr r="0" g="0" b="0">
                  <a:alpha val="0"/>
                </a:scrgbClr>
              </a:highlight>
              <a:latin typeface="Calibri"/>
            </a:endParaRPr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l="14952"/>
          <a:stretch>
            <a:fillRect/>
          </a:stretch>
        </p:blipFill>
        <p:spPr>
          <a:xfrm>
            <a:off x="3738240" y="1609920"/>
            <a:ext cx="2468880" cy="2742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 l="9987" t="5118" r="15531"/>
          <a:stretch>
            <a:fillRect/>
          </a:stretch>
        </p:blipFill>
        <p:spPr>
          <a:xfrm>
            <a:off x="997200" y="1645920"/>
            <a:ext cx="2278080" cy="2687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 l="62539" t="46838" r="63451" b="73155"/>
          <a:stretch>
            <a:fillRect/>
          </a:stretch>
        </p:blipFill>
        <p:spPr>
          <a:xfrm>
            <a:off x="6772320" y="1609920"/>
            <a:ext cx="2168280" cy="271044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4114800" y="4352400"/>
            <a:ext cx="1907640" cy="334440"/>
          </a:xfr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1"/>
              <a:t>Dospra Cristian</a:t>
            </a:r>
          </a:p>
        </p:txBody>
      </p:sp>
      <p:sp>
        <p:nvSpPr>
          <p:cNvPr id="16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6913440" y="4281120"/>
            <a:ext cx="1907640" cy="334440"/>
          </a:xfr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1"/>
              <a:t>Nitu Madalin</a:t>
            </a:r>
          </a:p>
        </p:txBody>
      </p:sp>
      <p:sp>
        <p:nvSpPr>
          <p:cNvPr id="17" name="Text Placeholder 17"/>
          <p:cNvSpPr txBox="1">
            <a:spLocks noGrp="1"/>
          </p:cNvSpPr>
          <p:nvPr>
            <p:ph type="body" idx="4294967295"/>
          </p:nvPr>
        </p:nvSpPr>
        <p:spPr>
          <a:xfrm>
            <a:off x="6887160" y="4701600"/>
            <a:ext cx="1907640" cy="693360"/>
          </a:xfr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/>
              <a:t>Backend Developer</a:t>
            </a:r>
          </a:p>
        </p:txBody>
      </p:sp>
      <p:sp>
        <p:nvSpPr>
          <p:cNvPr id="18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9547560" y="4336560"/>
            <a:ext cx="2021048" cy="334440"/>
          </a:xfr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1" dirty="0" err="1"/>
              <a:t>Radu</a:t>
            </a:r>
            <a:r>
              <a:rPr lang="en-US" sz="1600" b="1" dirty="0"/>
              <a:t> </a:t>
            </a:r>
            <a:r>
              <a:rPr lang="ro-RO" sz="1600" b="1" dirty="0" smtClean="0"/>
              <a:t>Sorin-</a:t>
            </a:r>
            <a:r>
              <a:rPr lang="en-US" sz="1600" b="1" dirty="0" smtClean="0"/>
              <a:t>Gabriel</a:t>
            </a:r>
            <a:endParaRPr lang="en-US" sz="1600" b="1" dirty="0"/>
          </a:p>
        </p:txBody>
      </p:sp>
      <p:sp>
        <p:nvSpPr>
          <p:cNvPr id="19" name="Text Placeholder 17"/>
          <p:cNvSpPr txBox="1">
            <a:spLocks noGrp="1"/>
          </p:cNvSpPr>
          <p:nvPr>
            <p:ph type="body" idx="4294967295"/>
          </p:nvPr>
        </p:nvSpPr>
        <p:spPr>
          <a:xfrm>
            <a:off x="9696400" y="4718880"/>
            <a:ext cx="1944216" cy="693360"/>
          </a:xfr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dirty="0" smtClean="0"/>
              <a:t>QA</a:t>
            </a:r>
            <a:r>
              <a:rPr lang="ro-RO" sz="1200" dirty="0" smtClean="0"/>
              <a:t> &amp; Database Arhitect</a:t>
            </a:r>
            <a:endParaRPr lang="en-US" sz="1200" dirty="0"/>
          </a:p>
        </p:txBody>
      </p:sp>
      <p:pic>
        <p:nvPicPr>
          <p:cNvPr id="1026" name="Picture 2" descr="C:\Users\GABY\Desktop\23622193_1955115531393659_3179996028930005661_n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6400" y="1609920"/>
            <a:ext cx="1872208" cy="2742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92" y="238155"/>
            <a:ext cx="10873208" cy="5341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0375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828675"/>
            <a:ext cx="11582400" cy="5200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4517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23079" y="458999"/>
            <a:ext cx="11273400" cy="59425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3"/>
          <p:cNvSpPr txBox="1">
            <a:spLocks noGrp="1"/>
          </p:cNvSpPr>
          <p:nvPr>
            <p:ph type="title" idx="4294967295"/>
          </p:nvPr>
        </p:nvSpPr>
        <p:spPr>
          <a:xfrm>
            <a:off x="522000" y="2560319"/>
            <a:ext cx="11274120" cy="1554479"/>
          </a:xfrm>
          <a:solidFill>
            <a:srgbClr val="FFFFFF">
              <a:alpha val="96000"/>
            </a:srgbClr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>
                <a:solidFill>
                  <a:srgbClr val="2C8240"/>
                </a:solidFill>
              </a:rPr>
              <a:t>Thank you 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itch Deck&#10;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>
            <a:spLocks noGrp="1"/>
          </p:cNvSpPr>
          <p:nvPr>
            <p:ph type="title" idx="4294967295"/>
          </p:nvPr>
        </p:nvSpPr>
        <p:spPr>
          <a:xfrm>
            <a:off x="365760" y="458999"/>
            <a:ext cx="11612880" cy="5942160"/>
          </a:xfrm>
          <a:solidFill>
            <a:srgbClr val="2C8240"/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lnSpc>
                <a:spcPct val="100000"/>
              </a:lnSpc>
              <a:buNone/>
            </a:pPr>
            <a:endParaRPr lang="ru-RU" sz="1800" b="0"/>
          </a:p>
        </p:txBody>
      </p:sp>
      <p:sp>
        <p:nvSpPr>
          <p:cNvPr id="3" name="Title 4"/>
          <p:cNvSpPr txBox="1">
            <a:spLocks noGrp="1"/>
          </p:cNvSpPr>
          <p:nvPr>
            <p:ph type="title" idx="4294967295"/>
          </p:nvPr>
        </p:nvSpPr>
        <p:spPr>
          <a:xfrm>
            <a:off x="199440" y="3677039"/>
            <a:ext cx="6525360" cy="1316160"/>
          </a:xfrm>
          <a:solidFill>
            <a:srgbClr val="FFFFFF">
              <a:alpha val="93000"/>
            </a:srgbClr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1800">
                <a:solidFill>
                  <a:srgbClr val="2C8240"/>
                </a:solidFill>
              </a:rPr>
              <a:t>	BookAdvisor wishes to satisfy the needs of pretentious readers and pique the interest of people whom rarely make time to read.</a:t>
            </a: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094959" y="731519"/>
            <a:ext cx="2730960" cy="53949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4"/>
          <p:cNvSpPr txBox="1">
            <a:spLocks noGrp="1"/>
          </p:cNvSpPr>
          <p:nvPr>
            <p:ph type="title" idx="4294967295"/>
          </p:nvPr>
        </p:nvSpPr>
        <p:spPr>
          <a:xfrm>
            <a:off x="182880" y="1737359"/>
            <a:ext cx="6564240" cy="1005840"/>
          </a:xfrm>
          <a:solidFill>
            <a:srgbClr val="FFFFFF">
              <a:alpha val="93000"/>
            </a:srgbClr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1800">
                <a:solidFill>
                  <a:srgbClr val="2C8240"/>
                </a:solidFill>
              </a:rPr>
              <a:t>	The application was conceived to run on mobile devices which make use of Android OS.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FD0CE7FC-1EC9-4EC9-A84B-AEF093E41F68}" type="slidenum">
              <a:t>4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290EC4B5-3B04-4C14-BDF4-6BEA06544EB5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480560" y="365760"/>
            <a:ext cx="7620480" cy="613476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sp>
        <p:nvSpPr>
          <p:cNvPr id="7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36760" y="319248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Total Issues : 56 Issues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Closed Issues: 49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Open Issues : 7</a:t>
            </a:r>
          </a:p>
          <a:p>
            <a:pPr lvl="0">
              <a:buNone/>
              <a:tabLst/>
            </a:pPr>
            <a:endParaRPr lang="ru-RU" sz="180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FA442F54-E824-40B6-9107-7CB53925D281}" type="slidenum">
              <a:t>5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F5AC60AA-BADF-4136-AC8C-276480FC123D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811080" y="347472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2000">
                <a:solidFill>
                  <a:srgbClr val="000000"/>
                </a:solidFill>
              </a:rPr>
              <a:t>9 Blocking Issues</a:t>
            </a:r>
          </a:p>
        </p:txBody>
      </p:sp>
      <p:pic>
        <p:nvPicPr>
          <p:cNvPr id="7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465080" y="274320"/>
            <a:ext cx="7513560" cy="6217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1CCE8674-C1AB-45FC-A6B1-2BF90961BC87}" type="slidenum">
              <a:t>6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7EF3656D-7CF2-4FF2-8E85-FC9C5B8C97B3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486399" y="365760"/>
            <a:ext cx="6246720" cy="611136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37120" y="319248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Total Issues : 29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Closed Issues: 29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Open Issues : 0</a:t>
            </a:r>
          </a:p>
          <a:p>
            <a:pPr lvl="0">
              <a:buNone/>
              <a:tabLst/>
            </a:pPr>
            <a:endParaRPr lang="ru-RU" sz="1800">
              <a:solidFill>
                <a:srgbClr val="000000"/>
              </a:solidFill>
            </a:endParaRPr>
          </a:p>
        </p:txBody>
      </p:sp>
      <p:sp>
        <p:nvSpPr>
          <p:cNvPr id="8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48640" y="218664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2000">
                <a:solidFill>
                  <a:srgbClr val="000000"/>
                </a:solidFill>
              </a:rPr>
              <a:t>@Eduard6421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25349137-9D41-46C6-B678-8EF592D682D2}" type="slidenum">
              <a:t>7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4DD918AC-B0E6-484F-8648-2255E854F342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36760" y="319248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Total Issues : 18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Closed Issues: 15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Open Issues : 3</a:t>
            </a:r>
          </a:p>
          <a:p>
            <a:pPr lvl="0">
              <a:buNone/>
              <a:tabLst/>
            </a:pPr>
            <a:endParaRPr lang="ru-RU" sz="1800">
              <a:solidFill>
                <a:srgbClr val="000000"/>
              </a:solidFill>
            </a:endParaRPr>
          </a:p>
        </p:txBody>
      </p:sp>
      <p:pic>
        <p:nvPicPr>
          <p:cNvPr id="7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120639" y="91440"/>
            <a:ext cx="6858000" cy="658367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49000" y="218664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2000">
                <a:solidFill>
                  <a:srgbClr val="000000"/>
                </a:solidFill>
              </a:rPr>
              <a:t>@CristiDospra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D07D6C2E-7AEC-4EE6-B971-86DC44509818}" type="slidenum">
              <a:t>8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4A9C8D91-AE53-47F9-A488-5AD9019D79EC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37120" y="319248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Total Issues : 23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Closed Issues: 20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Open Issues : 3</a:t>
            </a:r>
          </a:p>
          <a:p>
            <a:pPr lvl="0">
              <a:buNone/>
              <a:tabLst/>
            </a:pPr>
            <a:endParaRPr lang="ru-RU" sz="1800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49000" y="218664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2000">
                <a:solidFill>
                  <a:srgbClr val="000000"/>
                </a:solidFill>
              </a:rPr>
              <a:t>@MadalinNitu</a:t>
            </a:r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954320" y="108000"/>
            <a:ext cx="7040880" cy="6675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305F5E9A-9EEF-4498-B253-A47E472A90F2}" type="slidenum">
              <a:t>9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820955C6-4CA2-4774-B4EC-ABD79344E2E5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2019/5/22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37120" y="319248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Total Issues : 9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Closed Issues: 7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Open Issues : 2</a:t>
            </a:r>
          </a:p>
          <a:p>
            <a:pPr lvl="0">
              <a:buNone/>
              <a:tabLst/>
            </a:pPr>
            <a:endParaRPr lang="ru-RU" sz="1800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49000" y="218664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2000">
                <a:solidFill>
                  <a:srgbClr val="000000"/>
                </a:solidFill>
              </a:rPr>
              <a:t>@RSorin</a:t>
            </a:r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564800" y="365760"/>
            <a:ext cx="7469279" cy="6273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 Slide with Imag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Two Content with Subtit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Tab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Team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itle and Content with Imag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Picture and Tex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Picture with Caption Layou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Th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Title Onl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ection Header with imag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Right Picture and Cap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Left Picture and Cap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Icons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663</Words>
  <Application>Microsoft Office PowerPoint</Application>
  <PresentationFormat>On-screen Show (4:3)</PresentationFormat>
  <Paragraphs>157</Paragraphs>
  <Slides>22</Slides>
  <Notes>20</Notes>
  <HiddenSlides>0</HiddenSlides>
  <MMClips>0</MMClips>
  <ScaleCrop>false</ScaleCrop>
  <HeadingPairs>
    <vt:vector size="6" baseType="variant">
      <vt:variant>
        <vt:lpstr>Theme</vt:lpstr>
      </vt:variant>
      <vt:variant>
        <vt:i4>25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48" baseType="lpstr">
      <vt:lpstr>Title Slide with Images</vt:lpstr>
      <vt:lpstr>Title and Content with Images</vt:lpstr>
      <vt:lpstr>Section Header with images</vt:lpstr>
      <vt:lpstr>Right Picture and Caption</vt:lpstr>
      <vt:lpstr>Left Picture and Caption</vt:lpstr>
      <vt:lpstr>Icons Slide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Two Content with Subtitle</vt:lpstr>
      <vt:lpstr>Office Theme</vt:lpstr>
      <vt:lpstr>Table</vt:lpstr>
      <vt:lpstr>Office Theme</vt:lpstr>
      <vt:lpstr>Team slide</vt:lpstr>
      <vt:lpstr>Office Theme</vt:lpstr>
      <vt:lpstr>Picture and Text</vt:lpstr>
      <vt:lpstr>Office Theme</vt:lpstr>
      <vt:lpstr>Picture with Caption Layout</vt:lpstr>
      <vt:lpstr>Office Theme</vt:lpstr>
      <vt:lpstr>Thanks</vt:lpstr>
      <vt:lpstr>Title Only</vt:lpstr>
      <vt:lpstr>OpenDocument Text</vt:lpstr>
      <vt:lpstr>BookAdvisor</vt:lpstr>
      <vt:lpstr>Our Team</vt:lpstr>
      <vt:lpstr>PowerPoint Presentation</vt:lpstr>
      <vt:lpstr>Data Crunching</vt:lpstr>
      <vt:lpstr>Data Crunching</vt:lpstr>
      <vt:lpstr>Data Crunching</vt:lpstr>
      <vt:lpstr>Data Crunching</vt:lpstr>
      <vt:lpstr>Data Crunching</vt:lpstr>
      <vt:lpstr>Data Crunching</vt:lpstr>
      <vt:lpstr>Out T</vt:lpstr>
      <vt:lpstr>Out T</vt:lpstr>
      <vt:lpstr>AI Module</vt:lpstr>
      <vt:lpstr>PowerPoint Presentation</vt:lpstr>
      <vt:lpstr>PowerPoint Presentation</vt:lpstr>
      <vt:lpstr>PowerPoint Presentation</vt:lpstr>
      <vt:lpstr>PowerPoint Presentation</vt:lpstr>
      <vt:lpstr>Server</vt:lpstr>
      <vt:lpstr>Android</vt:lpstr>
      <vt:lpstr>Libraries Used</vt:lpstr>
      <vt:lpstr>PowerPoint Presentation</vt:lpstr>
      <vt:lpstr>PowerPoint Presentation</vt:lpstr>
      <vt:lpstr>Thank you 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BookAdvisor</dc:title>
  <dc:creator>GABY</dc:creator>
  <cp:lastModifiedBy>GABY</cp:lastModifiedBy>
  <cp:revision>12</cp:revision>
  <dcterms:created xsi:type="dcterms:W3CDTF">2019-05-22T13:15:58Z</dcterms:created>
  <dcterms:modified xsi:type="dcterms:W3CDTF">2019-05-22T16:47:56Z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0x01010079F111ED35F8CC479449609E8A0923A6</vt:lpwstr>
  </property>
  <property fmtid="{D5CDD505-2E9C-101B-9397-08002B2CF9AE}" pid="4" name="HiddenSlides">
    <vt:r8>0</vt:r8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r8>0</vt:r8>
  </property>
  <property fmtid="{D5CDD505-2E9C-101B-9397-08002B2CF9AE}" pid="8" name="Notes">
    <vt:r8>0</vt:r8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r8>27</vt:r8>
  </property>
</Properties>
</file>

<file path=docProps/thumbnail.jpeg>
</file>